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728" r:id="rId4"/>
  </p:sldMasterIdLst>
  <p:notesMasterIdLst>
    <p:notesMasterId r:id="rId14"/>
  </p:notesMasterIdLst>
  <p:handoutMasterIdLst>
    <p:handoutMasterId r:id="rId15"/>
  </p:handoutMasterIdLst>
  <p:sldIdLst>
    <p:sldId id="818" r:id="rId5"/>
    <p:sldId id="1022" r:id="rId6"/>
    <p:sldId id="1132" r:id="rId7"/>
    <p:sldId id="1134" r:id="rId8"/>
    <p:sldId id="1037" r:id="rId9"/>
    <p:sldId id="1008" r:id="rId10"/>
    <p:sldId id="1135" r:id="rId11"/>
    <p:sldId id="969" r:id="rId12"/>
    <p:sldId id="899" r:id="rId13"/>
  </p:sldIdLst>
  <p:sldSz cx="10683875" cy="7562850"/>
  <p:notesSz cx="6985000" cy="9283700"/>
  <p:defaultTextStyle>
    <a:defPPr>
      <a:defRPr lang="en-US"/>
    </a:defPPr>
    <a:lvl1pPr marL="0" algn="l" defTabSz="1167780" rtl="0" eaLnBrk="1" latinLnBrk="0" hangingPunct="1">
      <a:defRPr sz="2299" kern="1200">
        <a:solidFill>
          <a:schemeClr val="tx1"/>
        </a:solidFill>
        <a:latin typeface="+mn-lt"/>
        <a:ea typeface="+mn-ea"/>
        <a:cs typeface="+mn-cs"/>
      </a:defRPr>
    </a:lvl1pPr>
    <a:lvl2pPr marL="583890" algn="l" defTabSz="1167780" rtl="0" eaLnBrk="1" latinLnBrk="0" hangingPunct="1">
      <a:defRPr sz="2299" kern="1200">
        <a:solidFill>
          <a:schemeClr val="tx1"/>
        </a:solidFill>
        <a:latin typeface="+mn-lt"/>
        <a:ea typeface="+mn-ea"/>
        <a:cs typeface="+mn-cs"/>
      </a:defRPr>
    </a:lvl2pPr>
    <a:lvl3pPr marL="1167780" algn="l" defTabSz="1167780" rtl="0" eaLnBrk="1" latinLnBrk="0" hangingPunct="1">
      <a:defRPr sz="2299" kern="1200">
        <a:solidFill>
          <a:schemeClr val="tx1"/>
        </a:solidFill>
        <a:latin typeface="+mn-lt"/>
        <a:ea typeface="+mn-ea"/>
        <a:cs typeface="+mn-cs"/>
      </a:defRPr>
    </a:lvl3pPr>
    <a:lvl4pPr marL="1751670" algn="l" defTabSz="1167780" rtl="0" eaLnBrk="1" latinLnBrk="0" hangingPunct="1">
      <a:defRPr sz="2299" kern="1200">
        <a:solidFill>
          <a:schemeClr val="tx1"/>
        </a:solidFill>
        <a:latin typeface="+mn-lt"/>
        <a:ea typeface="+mn-ea"/>
        <a:cs typeface="+mn-cs"/>
      </a:defRPr>
    </a:lvl4pPr>
    <a:lvl5pPr marL="2335560" algn="l" defTabSz="1167780" rtl="0" eaLnBrk="1" latinLnBrk="0" hangingPunct="1">
      <a:defRPr sz="2299" kern="1200">
        <a:solidFill>
          <a:schemeClr val="tx1"/>
        </a:solidFill>
        <a:latin typeface="+mn-lt"/>
        <a:ea typeface="+mn-ea"/>
        <a:cs typeface="+mn-cs"/>
      </a:defRPr>
    </a:lvl5pPr>
    <a:lvl6pPr marL="2919451" algn="l" defTabSz="1167780" rtl="0" eaLnBrk="1" latinLnBrk="0" hangingPunct="1">
      <a:defRPr sz="2299" kern="1200">
        <a:solidFill>
          <a:schemeClr val="tx1"/>
        </a:solidFill>
        <a:latin typeface="+mn-lt"/>
        <a:ea typeface="+mn-ea"/>
        <a:cs typeface="+mn-cs"/>
      </a:defRPr>
    </a:lvl6pPr>
    <a:lvl7pPr marL="3503341" algn="l" defTabSz="1167780" rtl="0" eaLnBrk="1" latinLnBrk="0" hangingPunct="1">
      <a:defRPr sz="2299" kern="1200">
        <a:solidFill>
          <a:schemeClr val="tx1"/>
        </a:solidFill>
        <a:latin typeface="+mn-lt"/>
        <a:ea typeface="+mn-ea"/>
        <a:cs typeface="+mn-cs"/>
      </a:defRPr>
    </a:lvl7pPr>
    <a:lvl8pPr marL="4087231" algn="l" defTabSz="1167780" rtl="0" eaLnBrk="1" latinLnBrk="0" hangingPunct="1">
      <a:defRPr sz="2299" kern="1200">
        <a:solidFill>
          <a:schemeClr val="tx1"/>
        </a:solidFill>
        <a:latin typeface="+mn-lt"/>
        <a:ea typeface="+mn-ea"/>
        <a:cs typeface="+mn-cs"/>
      </a:defRPr>
    </a:lvl8pPr>
    <a:lvl9pPr marL="4671121" algn="l" defTabSz="1167780" rtl="0" eaLnBrk="1" latinLnBrk="0" hangingPunct="1">
      <a:defRPr sz="2299" kern="1200">
        <a:solidFill>
          <a:schemeClr val="tx1"/>
        </a:solidFill>
        <a:latin typeface="+mn-lt"/>
        <a:ea typeface="+mn-ea"/>
        <a:cs typeface="+mn-cs"/>
      </a:defRPr>
    </a:lvl9pPr>
  </p:defaultTextStyle>
  <p:extLst>
    <p:ext uri="{521415D9-36F7-43E2-AB2F-B90AF26B5E84}">
      <p14:sectionLst xmlns:p14="http://schemas.microsoft.com/office/powerpoint/2010/main">
        <p14:section name="Generic Template" id="{E3FCA849-F955-4ADB-A9C8-1403A8C1EC49}">
          <p14:sldIdLst>
            <p14:sldId id="818"/>
          </p14:sldIdLst>
        </p14:section>
        <p14:section name="Tool Kit" id="{F7ECC599-F0F9-48B0-A7A8-BF9F0A801523}">
          <p14:sldIdLst>
            <p14:sldId id="1022"/>
            <p14:sldId id="1132"/>
            <p14:sldId id="1134"/>
            <p14:sldId id="1037"/>
            <p14:sldId id="1008"/>
            <p14:sldId id="1135"/>
            <p14:sldId id="969"/>
            <p14:sldId id="899"/>
          </p14:sldIdLst>
        </p14:section>
      </p14:sectionLst>
    </p:ext>
    <p:ext uri="{EFAFB233-063F-42B5-8137-9DF3F51BA10A}">
      <p15:sldGuideLst xmlns:p15="http://schemas.microsoft.com/office/powerpoint/2012/main">
        <p15:guide id="8" pos="3365" userDrawn="1">
          <p15:clr>
            <a:srgbClr val="A4A3A4"/>
          </p15:clr>
        </p15:guide>
        <p15:guide id="9" orient="horz" pos="2135" userDrawn="1">
          <p15:clr>
            <a:srgbClr val="A4A3A4"/>
          </p15:clr>
        </p15:guide>
        <p15:guide id="10" pos="4935" userDrawn="1">
          <p15:clr>
            <a:srgbClr val="A4A3A4"/>
          </p15:clr>
        </p15:guide>
        <p15:guide id="11" pos="1795" userDrawn="1">
          <p15:clr>
            <a:srgbClr val="A4A3A4"/>
          </p15:clr>
        </p15:guide>
        <p15:guide id="12" orient="horz" pos="2629" userDrawn="1">
          <p15:clr>
            <a:srgbClr val="A4A3A4"/>
          </p15:clr>
        </p15:guide>
      </p15:sldGuideLst>
    </p:ext>
    <p:ext uri="{2D200454-40CA-4A62-9FC3-DE9A4176ACB9}">
      <p15:notesGuideLst xmlns:p15="http://schemas.microsoft.com/office/powerpoint/2012/main">
        <p15:guide id="1" orient="horz" pos="2924" userDrawn="1">
          <p15:clr>
            <a:srgbClr val="A4A3A4"/>
          </p15:clr>
        </p15:guide>
        <p15:guide id="2" pos="220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0F7F"/>
    <a:srgbClr val="FF9900"/>
    <a:srgbClr val="4C5FB2"/>
    <a:srgbClr val="ABB4DB"/>
    <a:srgbClr val="1081DF"/>
    <a:srgbClr val="B44A9C"/>
    <a:srgbClr val="C53D95"/>
    <a:srgbClr val="99C7EA"/>
    <a:srgbClr val="E6E6E6"/>
    <a:srgbClr val="66AA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715" autoAdjust="0"/>
    <p:restoredTop sz="93342" autoAdjust="0"/>
  </p:normalViewPr>
  <p:slideViewPr>
    <p:cSldViewPr snapToGrid="0" snapToObjects="1">
      <p:cViewPr varScale="1">
        <p:scale>
          <a:sx n="110" d="100"/>
          <a:sy n="110" d="100"/>
        </p:scale>
        <p:origin x="856" y="192"/>
      </p:cViewPr>
      <p:guideLst>
        <p:guide pos="3365"/>
        <p:guide orient="horz" pos="2135"/>
        <p:guide pos="4935"/>
        <p:guide pos="1795"/>
        <p:guide orient="horz" pos="2629"/>
      </p:guideLst>
    </p:cSldViewPr>
  </p:slideViewPr>
  <p:outlineViewPr>
    <p:cViewPr>
      <p:scale>
        <a:sx n="33" d="100"/>
        <a:sy n="33" d="100"/>
      </p:scale>
      <p:origin x="0" y="-8679"/>
    </p:cViewPr>
  </p:outlineViewPr>
  <p:notesTextViewPr>
    <p:cViewPr>
      <p:scale>
        <a:sx n="3" d="2"/>
        <a:sy n="3" d="2"/>
      </p:scale>
      <p:origin x="0" y="0"/>
    </p:cViewPr>
  </p:notesTextViewPr>
  <p:sorterViewPr>
    <p:cViewPr>
      <p:scale>
        <a:sx n="180" d="100"/>
        <a:sy n="180" d="100"/>
      </p:scale>
      <p:origin x="0" y="-3552"/>
    </p:cViewPr>
  </p:sorterViewPr>
  <p:notesViewPr>
    <p:cSldViewPr snapToGrid="0" snapToObjects="1">
      <p:cViewPr varScale="1">
        <p:scale>
          <a:sx n="119" d="100"/>
          <a:sy n="119" d="100"/>
        </p:scale>
        <p:origin x="4953" y="57"/>
      </p:cViewPr>
      <p:guideLst>
        <p:guide orient="horz" pos="2924"/>
        <p:guide pos="220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0"/>
            <a:ext cx="3027363" cy="463550"/>
          </a:xfrm>
          <a:prstGeom prst="rect">
            <a:avLst/>
          </a:prstGeom>
        </p:spPr>
        <p:txBody>
          <a:bodyPr vert="horz" lIns="91029" tIns="45514" rIns="91029" bIns="45514" rtlCol="0"/>
          <a:lstStyle>
            <a:lvl1pPr algn="l">
              <a:defRPr sz="1200"/>
            </a:lvl1pPr>
          </a:lstStyle>
          <a:p>
            <a:endParaRPr lang="en-US"/>
          </a:p>
        </p:txBody>
      </p:sp>
      <p:sp>
        <p:nvSpPr>
          <p:cNvPr id="3" name="Date Placeholder 2"/>
          <p:cNvSpPr>
            <a:spLocks noGrp="1"/>
          </p:cNvSpPr>
          <p:nvPr>
            <p:ph type="dt" sz="quarter" idx="1"/>
          </p:nvPr>
        </p:nvSpPr>
        <p:spPr>
          <a:xfrm>
            <a:off x="3956052" y="0"/>
            <a:ext cx="3027363" cy="463550"/>
          </a:xfrm>
          <a:prstGeom prst="rect">
            <a:avLst/>
          </a:prstGeom>
        </p:spPr>
        <p:txBody>
          <a:bodyPr vert="horz" lIns="91029" tIns="45514" rIns="91029" bIns="45514" rtlCol="0"/>
          <a:lstStyle>
            <a:lvl1pPr algn="r">
              <a:defRPr sz="1200"/>
            </a:lvl1pPr>
          </a:lstStyle>
          <a:p>
            <a:fld id="{819AB436-D3EA-40EE-9244-E1203BB93BED}" type="datetime1">
              <a:rPr lang="en-US" smtClean="0"/>
              <a:t>8/24/18</a:t>
            </a:fld>
            <a:endParaRPr lang="en-US"/>
          </a:p>
        </p:txBody>
      </p:sp>
      <p:sp>
        <p:nvSpPr>
          <p:cNvPr id="4" name="Footer Placeholder 3"/>
          <p:cNvSpPr>
            <a:spLocks noGrp="1"/>
          </p:cNvSpPr>
          <p:nvPr>
            <p:ph type="ftr" sz="quarter" idx="2"/>
          </p:nvPr>
        </p:nvSpPr>
        <p:spPr>
          <a:xfrm>
            <a:off x="2" y="8818563"/>
            <a:ext cx="3027363" cy="463550"/>
          </a:xfrm>
          <a:prstGeom prst="rect">
            <a:avLst/>
          </a:prstGeom>
        </p:spPr>
        <p:txBody>
          <a:bodyPr vert="horz" lIns="91029" tIns="45514" rIns="91029" bIns="45514" rtlCol="0" anchor="b"/>
          <a:lstStyle>
            <a:lvl1pPr algn="l">
              <a:defRPr sz="1200"/>
            </a:lvl1pPr>
          </a:lstStyle>
          <a:p>
            <a:endParaRPr lang="en-US"/>
          </a:p>
        </p:txBody>
      </p:sp>
      <p:sp>
        <p:nvSpPr>
          <p:cNvPr id="5" name="Slide Number Placeholder 4"/>
          <p:cNvSpPr>
            <a:spLocks noGrp="1"/>
          </p:cNvSpPr>
          <p:nvPr>
            <p:ph type="sldNum" sz="quarter" idx="3"/>
          </p:nvPr>
        </p:nvSpPr>
        <p:spPr>
          <a:xfrm>
            <a:off x="3956052" y="8818563"/>
            <a:ext cx="3027363" cy="463550"/>
          </a:xfrm>
          <a:prstGeom prst="rect">
            <a:avLst/>
          </a:prstGeom>
        </p:spPr>
        <p:txBody>
          <a:bodyPr vert="horz" lIns="91029" tIns="45514" rIns="91029" bIns="45514" rtlCol="0" anchor="b"/>
          <a:lstStyle>
            <a:lvl1pPr algn="r">
              <a:defRPr sz="1200"/>
            </a:lvl1pPr>
          </a:lstStyle>
          <a:p>
            <a:fld id="{5C665FA2-C151-4662-A2E4-7CE245007D67}" type="slidenum">
              <a:rPr lang="en-US" smtClean="0"/>
              <a:t>‹#›</a:t>
            </a:fld>
            <a:endParaRPr lang="en-US"/>
          </a:p>
        </p:txBody>
      </p:sp>
    </p:spTree>
    <p:extLst>
      <p:ext uri="{BB962C8B-B14F-4D97-AF65-F5344CB8AC3E}">
        <p14:creationId xmlns:p14="http://schemas.microsoft.com/office/powerpoint/2010/main" val="2579845493"/>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0"/>
            <a:ext cx="3026833" cy="464185"/>
          </a:xfrm>
          <a:prstGeom prst="rect">
            <a:avLst/>
          </a:prstGeom>
        </p:spPr>
        <p:txBody>
          <a:bodyPr vert="horz" lIns="92540" tIns="46270" rIns="92540" bIns="46270" rtlCol="0"/>
          <a:lstStyle>
            <a:lvl1pPr algn="l">
              <a:defRPr sz="1200"/>
            </a:lvl1pPr>
          </a:lstStyle>
          <a:p>
            <a:endParaRPr lang="en-US"/>
          </a:p>
        </p:txBody>
      </p:sp>
      <p:sp>
        <p:nvSpPr>
          <p:cNvPr id="3" name="Date Placeholder 2"/>
          <p:cNvSpPr>
            <a:spLocks noGrp="1"/>
          </p:cNvSpPr>
          <p:nvPr>
            <p:ph type="dt" idx="1"/>
          </p:nvPr>
        </p:nvSpPr>
        <p:spPr>
          <a:xfrm>
            <a:off x="3956552" y="0"/>
            <a:ext cx="3026833" cy="464185"/>
          </a:xfrm>
          <a:prstGeom prst="rect">
            <a:avLst/>
          </a:prstGeom>
        </p:spPr>
        <p:txBody>
          <a:bodyPr vert="horz" lIns="92540" tIns="46270" rIns="92540" bIns="46270" rtlCol="0"/>
          <a:lstStyle>
            <a:lvl1pPr algn="r">
              <a:defRPr sz="1200"/>
            </a:lvl1pPr>
          </a:lstStyle>
          <a:p>
            <a:fld id="{FCA8F5C5-3995-4B71-9236-F54BB2AB7ACC}" type="datetime1">
              <a:rPr lang="en-US" smtClean="0"/>
              <a:t>8/24/18</a:t>
            </a:fld>
            <a:endParaRPr lang="en-US"/>
          </a:p>
        </p:txBody>
      </p:sp>
      <p:sp>
        <p:nvSpPr>
          <p:cNvPr id="4" name="Slide Image Placeholder 3"/>
          <p:cNvSpPr>
            <a:spLocks noGrp="1" noRot="1" noChangeAspect="1"/>
          </p:cNvSpPr>
          <p:nvPr>
            <p:ph type="sldImg" idx="2"/>
          </p:nvPr>
        </p:nvSpPr>
        <p:spPr>
          <a:xfrm>
            <a:off x="1033463" y="696913"/>
            <a:ext cx="4918075" cy="3481387"/>
          </a:xfrm>
          <a:prstGeom prst="rect">
            <a:avLst/>
          </a:prstGeom>
          <a:noFill/>
          <a:ln w="12700">
            <a:solidFill>
              <a:prstClr val="black"/>
            </a:solidFill>
          </a:ln>
        </p:spPr>
        <p:txBody>
          <a:bodyPr vert="horz" lIns="92540" tIns="46270" rIns="92540" bIns="46270" rtlCol="0" anchor="ctr"/>
          <a:lstStyle/>
          <a:p>
            <a:endParaRPr lang="en-US"/>
          </a:p>
        </p:txBody>
      </p:sp>
      <p:sp>
        <p:nvSpPr>
          <p:cNvPr id="5" name="Notes Placeholder 4"/>
          <p:cNvSpPr>
            <a:spLocks noGrp="1"/>
          </p:cNvSpPr>
          <p:nvPr>
            <p:ph type="body" sz="quarter" idx="3"/>
          </p:nvPr>
        </p:nvSpPr>
        <p:spPr>
          <a:xfrm>
            <a:off x="698500" y="4409759"/>
            <a:ext cx="5588000" cy="4177665"/>
          </a:xfrm>
          <a:prstGeom prst="rect">
            <a:avLst/>
          </a:prstGeom>
        </p:spPr>
        <p:txBody>
          <a:bodyPr vert="horz" lIns="92540" tIns="46270" rIns="92540" bIns="4627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2" y="8817904"/>
            <a:ext cx="3026833" cy="464185"/>
          </a:xfrm>
          <a:prstGeom prst="rect">
            <a:avLst/>
          </a:prstGeom>
        </p:spPr>
        <p:txBody>
          <a:bodyPr vert="horz" lIns="92540" tIns="46270" rIns="92540" bIns="46270" rtlCol="0" anchor="b"/>
          <a:lstStyle>
            <a:lvl1pPr algn="l">
              <a:defRPr sz="1200"/>
            </a:lvl1pPr>
          </a:lstStyle>
          <a:p>
            <a:endParaRPr lang="en-US"/>
          </a:p>
        </p:txBody>
      </p:sp>
      <p:sp>
        <p:nvSpPr>
          <p:cNvPr id="7" name="Slide Number Placeholder 6"/>
          <p:cNvSpPr>
            <a:spLocks noGrp="1"/>
          </p:cNvSpPr>
          <p:nvPr>
            <p:ph type="sldNum" sz="quarter" idx="5"/>
          </p:nvPr>
        </p:nvSpPr>
        <p:spPr>
          <a:xfrm>
            <a:off x="3956552" y="8817904"/>
            <a:ext cx="3026833" cy="464185"/>
          </a:xfrm>
          <a:prstGeom prst="rect">
            <a:avLst/>
          </a:prstGeom>
        </p:spPr>
        <p:txBody>
          <a:bodyPr vert="horz" lIns="92540" tIns="46270" rIns="92540" bIns="46270" rtlCol="0" anchor="b"/>
          <a:lstStyle>
            <a:lvl1pPr algn="r">
              <a:defRPr sz="1200"/>
            </a:lvl1pPr>
          </a:lstStyle>
          <a:p>
            <a:fld id="{F55EC67E-402D-4FA6-937E-816E25842894}" type="slidenum">
              <a:rPr lang="en-US" smtClean="0"/>
              <a:t>‹#›</a:t>
            </a:fld>
            <a:endParaRPr lang="en-US"/>
          </a:p>
        </p:txBody>
      </p:sp>
    </p:spTree>
    <p:extLst>
      <p:ext uri="{BB962C8B-B14F-4D97-AF65-F5344CB8AC3E}">
        <p14:creationId xmlns:p14="http://schemas.microsoft.com/office/powerpoint/2010/main" val="2677741102"/>
      </p:ext>
    </p:extLst>
  </p:cSld>
  <p:clrMap bg1="lt1" tx1="dk1" bg2="lt2" tx2="dk2" accent1="accent1" accent2="accent2" accent3="accent3" accent4="accent4" accent5="accent5" accent6="accent6" hlink="hlink" folHlink="folHlink"/>
  <p:hf/>
  <p:notesStyle>
    <a:lvl1pPr marL="0" algn="l" defTabSz="1167780" rtl="0" eaLnBrk="1" latinLnBrk="0" hangingPunct="1">
      <a:defRPr sz="1533" kern="1200">
        <a:solidFill>
          <a:schemeClr val="tx1"/>
        </a:solidFill>
        <a:latin typeface="+mn-lt"/>
        <a:ea typeface="+mn-ea"/>
        <a:cs typeface="+mn-cs"/>
      </a:defRPr>
    </a:lvl1pPr>
    <a:lvl2pPr marL="583890" algn="l" defTabSz="1167780" rtl="0" eaLnBrk="1" latinLnBrk="0" hangingPunct="1">
      <a:defRPr sz="1533" kern="1200">
        <a:solidFill>
          <a:schemeClr val="tx1"/>
        </a:solidFill>
        <a:latin typeface="+mn-lt"/>
        <a:ea typeface="+mn-ea"/>
        <a:cs typeface="+mn-cs"/>
      </a:defRPr>
    </a:lvl2pPr>
    <a:lvl3pPr marL="1167780" algn="l" defTabSz="1167780" rtl="0" eaLnBrk="1" latinLnBrk="0" hangingPunct="1">
      <a:defRPr sz="1533" kern="1200">
        <a:solidFill>
          <a:schemeClr val="tx1"/>
        </a:solidFill>
        <a:latin typeface="+mn-lt"/>
        <a:ea typeface="+mn-ea"/>
        <a:cs typeface="+mn-cs"/>
      </a:defRPr>
    </a:lvl3pPr>
    <a:lvl4pPr marL="1751670" algn="l" defTabSz="1167780" rtl="0" eaLnBrk="1" latinLnBrk="0" hangingPunct="1">
      <a:defRPr sz="1533" kern="1200">
        <a:solidFill>
          <a:schemeClr val="tx1"/>
        </a:solidFill>
        <a:latin typeface="+mn-lt"/>
        <a:ea typeface="+mn-ea"/>
        <a:cs typeface="+mn-cs"/>
      </a:defRPr>
    </a:lvl4pPr>
    <a:lvl5pPr marL="2335560" algn="l" defTabSz="1167780" rtl="0" eaLnBrk="1" latinLnBrk="0" hangingPunct="1">
      <a:defRPr sz="1533" kern="1200">
        <a:solidFill>
          <a:schemeClr val="tx1"/>
        </a:solidFill>
        <a:latin typeface="+mn-lt"/>
        <a:ea typeface="+mn-ea"/>
        <a:cs typeface="+mn-cs"/>
      </a:defRPr>
    </a:lvl5pPr>
    <a:lvl6pPr marL="2919451" algn="l" defTabSz="1167780" rtl="0" eaLnBrk="1" latinLnBrk="0" hangingPunct="1">
      <a:defRPr sz="1533" kern="1200">
        <a:solidFill>
          <a:schemeClr val="tx1"/>
        </a:solidFill>
        <a:latin typeface="+mn-lt"/>
        <a:ea typeface="+mn-ea"/>
        <a:cs typeface="+mn-cs"/>
      </a:defRPr>
    </a:lvl6pPr>
    <a:lvl7pPr marL="3503341" algn="l" defTabSz="1167780" rtl="0" eaLnBrk="1" latinLnBrk="0" hangingPunct="1">
      <a:defRPr sz="1533" kern="1200">
        <a:solidFill>
          <a:schemeClr val="tx1"/>
        </a:solidFill>
        <a:latin typeface="+mn-lt"/>
        <a:ea typeface="+mn-ea"/>
        <a:cs typeface="+mn-cs"/>
      </a:defRPr>
    </a:lvl7pPr>
    <a:lvl8pPr marL="4087231" algn="l" defTabSz="1167780" rtl="0" eaLnBrk="1" latinLnBrk="0" hangingPunct="1">
      <a:defRPr sz="1533" kern="1200">
        <a:solidFill>
          <a:schemeClr val="tx1"/>
        </a:solidFill>
        <a:latin typeface="+mn-lt"/>
        <a:ea typeface="+mn-ea"/>
        <a:cs typeface="+mn-cs"/>
      </a:defRPr>
    </a:lvl8pPr>
    <a:lvl9pPr marL="4671121" algn="l" defTabSz="1167780" rtl="0" eaLnBrk="1" latinLnBrk="0" hangingPunct="1">
      <a:defRPr sz="153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3463" y="696913"/>
            <a:ext cx="4918075" cy="3481387"/>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The Studio</a:t>
            </a:r>
            <a:r>
              <a:rPr lang="en-US" baseline="0"/>
              <a:t> PowerPoint Templates page: </a:t>
            </a:r>
            <a:r>
              <a:rPr lang="en-US"/>
              <a:t>https://sp.slalom.com/ourfirm/studio/SitePages/templates.aspx</a:t>
            </a:r>
          </a:p>
        </p:txBody>
      </p:sp>
      <p:sp>
        <p:nvSpPr>
          <p:cNvPr id="4" name="Header Placeholder 3"/>
          <p:cNvSpPr>
            <a:spLocks noGrp="1"/>
          </p:cNvSpPr>
          <p:nvPr>
            <p:ph type="hdr" sz="quarter" idx="10"/>
          </p:nvPr>
        </p:nvSpPr>
        <p:spPr/>
        <p:txBody>
          <a:bodyPr/>
          <a:lstStyle/>
          <a:p>
            <a:endParaRPr lang="en-US"/>
          </a:p>
        </p:txBody>
      </p:sp>
      <p:sp>
        <p:nvSpPr>
          <p:cNvPr id="5" name="Date Placeholder 4"/>
          <p:cNvSpPr>
            <a:spLocks noGrp="1"/>
          </p:cNvSpPr>
          <p:nvPr>
            <p:ph type="dt" idx="11"/>
          </p:nvPr>
        </p:nvSpPr>
        <p:spPr/>
        <p:txBody>
          <a:bodyPr/>
          <a:lstStyle/>
          <a:p>
            <a:fld id="{397E34FC-1579-4773-A619-753C32B0AE89}" type="datetime1">
              <a:rPr lang="en-US" smtClean="0"/>
              <a:t>8/24/18</a:t>
            </a:fld>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F55EC67E-402D-4FA6-937E-816E25842894}" type="slidenum">
              <a:rPr lang="en-US" smtClean="0"/>
              <a:t>1</a:t>
            </a:fld>
            <a:endParaRPr lang="en-US"/>
          </a:p>
        </p:txBody>
      </p:sp>
    </p:spTree>
    <p:extLst>
      <p:ext uri="{BB962C8B-B14F-4D97-AF65-F5344CB8AC3E}">
        <p14:creationId xmlns:p14="http://schemas.microsoft.com/office/powerpoint/2010/main" val="3864547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endParaRPr lang="en-US"/>
          </a:p>
        </p:txBody>
      </p:sp>
      <p:sp>
        <p:nvSpPr>
          <p:cNvPr id="5" name="Date Placeholder 4"/>
          <p:cNvSpPr>
            <a:spLocks noGrp="1"/>
          </p:cNvSpPr>
          <p:nvPr>
            <p:ph type="dt" idx="11"/>
          </p:nvPr>
        </p:nvSpPr>
        <p:spPr/>
        <p:txBody>
          <a:bodyPr/>
          <a:lstStyle/>
          <a:p>
            <a:fld id="{FCA8F5C5-3995-4B71-9236-F54BB2AB7ACC}" type="datetime1">
              <a:rPr lang="en-US" smtClean="0"/>
              <a:t>8/24/18</a:t>
            </a:fld>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F55EC67E-402D-4FA6-937E-816E25842894}" type="slidenum">
              <a:rPr lang="en-US" smtClean="0"/>
              <a:t>3</a:t>
            </a:fld>
            <a:endParaRPr lang="en-US"/>
          </a:p>
        </p:txBody>
      </p:sp>
    </p:spTree>
    <p:extLst>
      <p:ext uri="{BB962C8B-B14F-4D97-AF65-F5344CB8AC3E}">
        <p14:creationId xmlns:p14="http://schemas.microsoft.com/office/powerpoint/2010/main" val="2926447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3463" y="696913"/>
            <a:ext cx="4918075" cy="3481387"/>
          </a:xfrm>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baseline="0" dirty="0"/>
              <a:t>Click the icon and navigate to your photo on your computer</a:t>
            </a:r>
            <a:endParaRPr lang="en-US" dirty="0"/>
          </a:p>
          <a:p>
            <a:pPr marL="228600" indent="-228600">
              <a:buAutoNum type="arabicParenR"/>
            </a:pPr>
            <a:r>
              <a:rPr lang="en-US" baseline="0" dirty="0"/>
              <a:t>Crop and position photo as desired</a:t>
            </a:r>
          </a:p>
          <a:p>
            <a:pPr marL="228600" indent="-228600">
              <a:buAutoNum type="arabicParenR"/>
            </a:pPr>
            <a:r>
              <a:rPr lang="en-US" baseline="0" dirty="0"/>
              <a:t>Go to the Arrange drop down menu &gt; choose “send to back” to reveal text</a:t>
            </a:r>
          </a:p>
          <a:p>
            <a:pPr marL="0" indent="0">
              <a:buNone/>
            </a:pPr>
            <a:endParaRPr lang="en-US" baseline="0" dirty="0"/>
          </a:p>
          <a:p>
            <a:endParaRPr lang="en-US" dirty="0"/>
          </a:p>
        </p:txBody>
      </p:sp>
      <p:sp>
        <p:nvSpPr>
          <p:cNvPr id="4" name="Slide Number Placeholder 3"/>
          <p:cNvSpPr>
            <a:spLocks noGrp="1"/>
          </p:cNvSpPr>
          <p:nvPr>
            <p:ph type="sldNum" sz="quarter" idx="10"/>
          </p:nvPr>
        </p:nvSpPr>
        <p:spPr/>
        <p:txBody>
          <a:bodyPr/>
          <a:lstStyle/>
          <a:p>
            <a:fld id="{04787946-F38A-442D-8B4B-7C33473CC735}" type="slidenum">
              <a:rPr lang="en-US" smtClean="0"/>
              <a:t>4</a:t>
            </a:fld>
            <a:endParaRPr lang="en-US"/>
          </a:p>
        </p:txBody>
      </p:sp>
    </p:spTree>
    <p:extLst>
      <p:ext uri="{BB962C8B-B14F-4D97-AF65-F5344CB8AC3E}">
        <p14:creationId xmlns:p14="http://schemas.microsoft.com/office/powerpoint/2010/main" val="1688232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3463" y="696913"/>
            <a:ext cx="4918075" cy="34813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787946-F38A-442D-8B4B-7C33473CC73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759952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endParaRPr lang="en-US"/>
          </a:p>
        </p:txBody>
      </p:sp>
      <p:sp>
        <p:nvSpPr>
          <p:cNvPr id="5" name="Date Placeholder 4"/>
          <p:cNvSpPr>
            <a:spLocks noGrp="1"/>
          </p:cNvSpPr>
          <p:nvPr>
            <p:ph type="dt" idx="11"/>
          </p:nvPr>
        </p:nvSpPr>
        <p:spPr/>
        <p:txBody>
          <a:bodyPr/>
          <a:lstStyle/>
          <a:p>
            <a:fld id="{FCA8F5C5-3995-4B71-9236-F54BB2AB7ACC}" type="datetime1">
              <a:rPr lang="en-US" smtClean="0"/>
              <a:t>8/24/18</a:t>
            </a:fld>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F55EC67E-402D-4FA6-937E-816E25842894}" type="slidenum">
              <a:rPr lang="en-US" smtClean="0"/>
              <a:t>6</a:t>
            </a:fld>
            <a:endParaRPr lang="en-US"/>
          </a:p>
        </p:txBody>
      </p:sp>
    </p:spTree>
    <p:extLst>
      <p:ext uri="{BB962C8B-B14F-4D97-AF65-F5344CB8AC3E}">
        <p14:creationId xmlns:p14="http://schemas.microsoft.com/office/powerpoint/2010/main" val="2784674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33463" y="696913"/>
            <a:ext cx="4918075" cy="3481387"/>
          </a:xfrm>
        </p:spPr>
      </p:sp>
      <p:sp>
        <p:nvSpPr>
          <p:cNvPr id="3" name="Notes Placeholder 2"/>
          <p:cNvSpPr>
            <a:spLocks noGrp="1"/>
          </p:cNvSpPr>
          <p:nvPr>
            <p:ph type="body" idx="1"/>
          </p:nvPr>
        </p:nvSpPr>
        <p:spPr/>
        <p:txBody>
          <a:bodyPr/>
          <a:lstStyle/>
          <a:p>
            <a:pPr marL="228600" indent="-228600">
              <a:buAutoNum type="arabicParenR"/>
            </a:pPr>
            <a:r>
              <a:rPr lang="en-US" dirty="0"/>
              <a:t>Click photo</a:t>
            </a:r>
            <a:r>
              <a:rPr lang="en-US" baseline="0" dirty="0"/>
              <a:t> &gt; </a:t>
            </a:r>
            <a:r>
              <a:rPr lang="en-US" dirty="0"/>
              <a:t>delete </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baseline="0" dirty="0"/>
              <a:t>Click the icon and navigate to your photo on your computer</a:t>
            </a:r>
            <a:endParaRPr lang="en-US" dirty="0"/>
          </a:p>
          <a:p>
            <a:pPr marL="228600" indent="-228600">
              <a:buAutoNum type="arabicParenR"/>
            </a:pPr>
            <a:r>
              <a:rPr lang="en-US" baseline="0" dirty="0"/>
              <a:t>Crop and position photo as desired</a:t>
            </a:r>
          </a:p>
          <a:p>
            <a:pPr marL="228600" indent="-228600">
              <a:buAutoNum type="arabicParenR"/>
            </a:pPr>
            <a:r>
              <a:rPr lang="en-US" baseline="0" dirty="0"/>
              <a:t>If the text has disappeared, go to the Arrange drop down menu &gt; choose “send to back” to reveal text</a:t>
            </a:r>
          </a:p>
          <a:p>
            <a:pPr marL="0" indent="0">
              <a:buNone/>
            </a:pPr>
            <a:endParaRPr lang="en-US" baseline="0" dirty="0"/>
          </a:p>
        </p:txBody>
      </p:sp>
      <p:sp>
        <p:nvSpPr>
          <p:cNvPr id="4" name="Slide Number Placeholder 3"/>
          <p:cNvSpPr>
            <a:spLocks noGrp="1"/>
          </p:cNvSpPr>
          <p:nvPr>
            <p:ph type="sldNum" sz="quarter" idx="10"/>
          </p:nvPr>
        </p:nvSpPr>
        <p:spPr/>
        <p:txBody>
          <a:bodyPr/>
          <a:lstStyle/>
          <a:p>
            <a:fld id="{04787946-F38A-442D-8B4B-7C33473CC735}" type="slidenum">
              <a:rPr lang="en-US" smtClean="0"/>
              <a:t>7</a:t>
            </a:fld>
            <a:endParaRPr lang="en-US"/>
          </a:p>
        </p:txBody>
      </p:sp>
    </p:spTree>
    <p:extLst>
      <p:ext uri="{BB962C8B-B14F-4D97-AF65-F5344CB8AC3E}">
        <p14:creationId xmlns:p14="http://schemas.microsoft.com/office/powerpoint/2010/main" val="38324694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s://sp.slalom.com/ourfirm/studio/Templates/PowerPoint%20Tips%20and%20Tricks.pdf" TargetMode="External"/><Relationship Id="rId2" Type="http://schemas.openxmlformats.org/officeDocument/2006/relationships/hyperlink" Target="https://sp.slalom.com/ourfirm/studio/SitePages/templates.aspx" TargetMode="External"/><Relationship Id="rId1" Type="http://schemas.openxmlformats.org/officeDocument/2006/relationships/slideMaster" Target="../slideMasters/slideMaster1.xml"/><Relationship Id="rId4" Type="http://schemas.openxmlformats.org/officeDocument/2006/relationships/hyperlink" Target="mailto:thestudio@slalom.com" TargetMode="Externa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lalom 2016 Base Template">
    <p:bg>
      <p:bgPr>
        <a:solidFill>
          <a:schemeClr val="tx1">
            <a:lumMod val="50000"/>
          </a:schemeClr>
        </a:solidFill>
        <a:effectLst/>
      </p:bgPr>
    </p:bg>
    <p:spTree>
      <p:nvGrpSpPr>
        <p:cNvPr id="1" name=""/>
        <p:cNvGrpSpPr/>
        <p:nvPr/>
      </p:nvGrpSpPr>
      <p:grpSpPr>
        <a:xfrm>
          <a:off x="0" y="0"/>
          <a:ext cx="0" cy="0"/>
          <a:chOff x="0" y="0"/>
          <a:chExt cx="0" cy="0"/>
        </a:xfrm>
      </p:grpSpPr>
      <p:sp>
        <p:nvSpPr>
          <p:cNvPr id="4" name="TextBox 3"/>
          <p:cNvSpPr txBox="1"/>
          <p:nvPr userDrawn="1"/>
        </p:nvSpPr>
        <p:spPr>
          <a:xfrm>
            <a:off x="556927" y="803147"/>
            <a:ext cx="9547291" cy="4018088"/>
          </a:xfrm>
          <a:prstGeom prst="rect">
            <a:avLst/>
          </a:prstGeom>
          <a:noFill/>
        </p:spPr>
        <p:txBody>
          <a:bodyPr wrap="square" rtlCol="0">
            <a:spAutoFit/>
          </a:bodyPr>
          <a:lstStyle/>
          <a:p>
            <a:pPr>
              <a:lnSpc>
                <a:spcPct val="90000"/>
              </a:lnSpc>
              <a:spcBef>
                <a:spcPts val="701"/>
              </a:spcBef>
              <a:buClr>
                <a:srgbClr val="CC0000"/>
              </a:buClr>
              <a:buSzPct val="110000"/>
            </a:pPr>
            <a:r>
              <a:rPr lang="en-GB" sz="2337" b="0">
                <a:gradFill>
                  <a:gsLst>
                    <a:gs pos="0">
                      <a:schemeClr val="bg1"/>
                    </a:gs>
                    <a:gs pos="99000">
                      <a:schemeClr val="bg1"/>
                    </a:gs>
                  </a:gsLst>
                  <a:lin ang="5400000" scaled="0"/>
                </a:gradFill>
                <a:latin typeface="Arial" panose="020B0604020202020204" pitchFamily="34" charset="0"/>
                <a:cs typeface="Arial" panose="020B0604020202020204" pitchFamily="34" charset="0"/>
              </a:rPr>
              <a:t>Slalom 2016</a:t>
            </a:r>
            <a:r>
              <a:rPr lang="en-GB" sz="2337"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 Base Template v01</a:t>
            </a:r>
          </a:p>
          <a:p>
            <a:pPr>
              <a:lnSpc>
                <a:spcPct val="90000"/>
              </a:lnSpc>
              <a:spcBef>
                <a:spcPts val="701"/>
              </a:spcBef>
              <a:buClr>
                <a:srgbClr val="CC0000"/>
              </a:buClr>
              <a:buSzPct val="110000"/>
            </a:pPr>
            <a:r>
              <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Last updated: May 2016</a:t>
            </a:r>
          </a:p>
          <a:p>
            <a:pPr>
              <a:lnSpc>
                <a:spcPct val="90000"/>
              </a:lnSpc>
              <a:spcBef>
                <a:spcPts val="701"/>
              </a:spcBef>
              <a:buClr>
                <a:srgbClr val="CC0000"/>
              </a:buClr>
              <a:buSzPct val="110000"/>
            </a:pPr>
            <a:endPar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701"/>
              </a:spcBef>
              <a:buClr>
                <a:srgbClr val="CC0000"/>
              </a:buClr>
              <a:buSzPct val="110000"/>
            </a:pPr>
            <a:endPar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701"/>
              </a:spcBef>
              <a:buClr>
                <a:srgbClr val="CC0000"/>
              </a:buClr>
              <a:buSzPct val="110000"/>
            </a:pPr>
            <a:r>
              <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To ensure you are using the most up-to-date Slalom branded templates visit the link listed below.</a:t>
            </a:r>
          </a:p>
          <a:p>
            <a:pPr>
              <a:lnSpc>
                <a:spcPct val="90000"/>
              </a:lnSpc>
              <a:spcBef>
                <a:spcPts val="701"/>
              </a:spcBef>
              <a:buClr>
                <a:srgbClr val="CC0000"/>
              </a:buClr>
              <a:buSzPct val="110000"/>
            </a:pPr>
            <a:r>
              <a:rPr lang="en-GB" sz="1402" b="0">
                <a:gradFill>
                  <a:gsLst>
                    <a:gs pos="0">
                      <a:schemeClr val="bg1"/>
                    </a:gs>
                    <a:gs pos="99000">
                      <a:schemeClr val="bg1"/>
                    </a:gs>
                  </a:gsLst>
                  <a:lin ang="5400000" scaled="0"/>
                </a:gradFill>
                <a:latin typeface="Arial" panose="020B0604020202020204" pitchFamily="34" charset="0"/>
                <a:cs typeface="Arial" panose="020B0604020202020204" pitchFamily="34" charset="0"/>
                <a:hlinkClick r:id="rId2"/>
              </a:rPr>
              <a:t>https://sp.slalom.com/ourfirm/studio/SitePages/templates.aspx</a:t>
            </a:r>
            <a:endParaRPr lang="en-GB" sz="1402" b="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701"/>
              </a:spcBef>
              <a:buClr>
                <a:srgbClr val="CC0000"/>
              </a:buClr>
              <a:buSzPct val="110000"/>
            </a:pPr>
            <a:endParaRPr lang="en-GB" sz="1402" b="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701"/>
              </a:spcBef>
              <a:buClr>
                <a:srgbClr val="CC0000"/>
              </a:buClr>
              <a:buSzPct val="110000"/>
            </a:pPr>
            <a:r>
              <a:rPr lang="en-GB" sz="1402" b="0">
                <a:gradFill>
                  <a:gsLst>
                    <a:gs pos="0">
                      <a:schemeClr val="bg1"/>
                    </a:gs>
                    <a:gs pos="99000">
                      <a:schemeClr val="bg1"/>
                    </a:gs>
                  </a:gsLst>
                  <a:lin ang="5400000" scaled="0"/>
                </a:gradFill>
                <a:latin typeface="Arial" panose="020B0604020202020204" pitchFamily="34" charset="0"/>
                <a:cs typeface="Arial" panose="020B0604020202020204" pitchFamily="34" charset="0"/>
              </a:rPr>
              <a:t>USE GUIDELINES</a:t>
            </a:r>
          </a:p>
          <a:p>
            <a:pPr>
              <a:lnSpc>
                <a:spcPct val="90000"/>
              </a:lnSpc>
              <a:spcBef>
                <a:spcPts val="701"/>
              </a:spcBef>
              <a:buClr>
                <a:srgbClr val="CC0000"/>
              </a:buClr>
              <a:buSzPct val="110000"/>
            </a:pPr>
            <a:r>
              <a:rPr lang="en-GB" sz="1402" b="0">
                <a:gradFill>
                  <a:gsLst>
                    <a:gs pos="0">
                      <a:schemeClr val="bg1"/>
                    </a:gs>
                    <a:gs pos="99000">
                      <a:schemeClr val="bg1"/>
                    </a:gs>
                  </a:gsLst>
                  <a:lin ang="5400000" scaled="0"/>
                </a:gradFill>
                <a:latin typeface="Arial" panose="020B0604020202020204" pitchFamily="34" charset="0"/>
                <a:cs typeface="Arial" panose="020B0604020202020204" pitchFamily="34" charset="0"/>
              </a:rPr>
              <a:t>This template has been designed</a:t>
            </a:r>
            <a:r>
              <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 for use in Microsoft Office on a PC operating system. </a:t>
            </a:r>
          </a:p>
          <a:p>
            <a:pPr>
              <a:lnSpc>
                <a:spcPct val="90000"/>
              </a:lnSpc>
              <a:spcBef>
                <a:spcPts val="701"/>
              </a:spcBef>
              <a:buClr>
                <a:srgbClr val="CC0000"/>
              </a:buClr>
              <a:buSzPct val="110000"/>
            </a:pPr>
            <a:endPar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marL="0" marR="0" indent="0" algn="l" defTabSz="1068385" rtl="0" eaLnBrk="1" fontAlgn="auto" latinLnBrk="0" hangingPunct="1">
              <a:lnSpc>
                <a:spcPct val="90000"/>
              </a:lnSpc>
              <a:spcBef>
                <a:spcPts val="701"/>
              </a:spcBef>
              <a:spcAft>
                <a:spcPts val="0"/>
              </a:spcAft>
              <a:buClr>
                <a:srgbClr val="CC0000"/>
              </a:buClr>
              <a:buSzPct val="110000"/>
              <a:buFontTx/>
              <a:buNone/>
              <a:tabLst/>
              <a:defRPr/>
            </a:pPr>
            <a:r>
              <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For general presentations tips and tricks visit: </a:t>
            </a:r>
            <a:r>
              <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hlinkClick r:id="rId3" invalidUrl="https://sp.slalom.com/ourfirm/studio/Templates/PowerPoint Tips and Tricks.pdf"/>
              </a:rPr>
              <a:t>https://sp.slalom.com/ourfirm/studio/Templates/PowerPoint%20Tips%20and%20Tricks.pdf</a:t>
            </a:r>
            <a:endPar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marL="0" marR="0" indent="0" algn="l" defTabSz="1068385" rtl="0" eaLnBrk="1" fontAlgn="auto" latinLnBrk="0" hangingPunct="1">
              <a:lnSpc>
                <a:spcPct val="90000"/>
              </a:lnSpc>
              <a:spcBef>
                <a:spcPts val="701"/>
              </a:spcBef>
              <a:spcAft>
                <a:spcPts val="0"/>
              </a:spcAft>
              <a:buClr>
                <a:srgbClr val="CC0000"/>
              </a:buClr>
              <a:buSzPct val="110000"/>
              <a:buFontTx/>
              <a:buNone/>
              <a:tabLst/>
              <a:defRPr/>
            </a:pPr>
            <a:endPar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marL="0" marR="0" indent="0" algn="l" defTabSz="1068385" rtl="0" eaLnBrk="1" fontAlgn="auto" latinLnBrk="0" hangingPunct="1">
              <a:lnSpc>
                <a:spcPct val="90000"/>
              </a:lnSpc>
              <a:spcBef>
                <a:spcPts val="701"/>
              </a:spcBef>
              <a:spcAft>
                <a:spcPts val="0"/>
              </a:spcAft>
              <a:buClr>
                <a:srgbClr val="CC0000"/>
              </a:buClr>
              <a:buSzPct val="110000"/>
              <a:buFontTx/>
              <a:buNone/>
              <a:tabLst/>
              <a:defRPr/>
            </a:pPr>
            <a:r>
              <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For questions about this template email: </a:t>
            </a:r>
            <a:r>
              <a:rPr lang="en-GB" sz="1402" b="0" baseline="0">
                <a:gradFill>
                  <a:gsLst>
                    <a:gs pos="0">
                      <a:schemeClr val="bg1"/>
                    </a:gs>
                    <a:gs pos="99000">
                      <a:schemeClr val="bg1"/>
                    </a:gs>
                  </a:gsLst>
                  <a:lin ang="5400000" scaled="0"/>
                </a:gradFill>
                <a:latin typeface="Arial" panose="020B0604020202020204" pitchFamily="34" charset="0"/>
                <a:cs typeface="Arial" panose="020B0604020202020204" pitchFamily="34" charset="0"/>
                <a:hlinkClick r:id="rId4"/>
              </a:rPr>
              <a:t>thestudio@slalom.com</a:t>
            </a:r>
            <a:endParaRPr lang="en-GB" sz="1402" b="0" baseline="0" dirty="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85801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Gray Background">
    <p:bg>
      <p:bgPr>
        <a:solidFill>
          <a:schemeClr val="tx1"/>
        </a:solidFill>
        <a:effectLst/>
      </p:bgPr>
    </p:bg>
    <p:spTree>
      <p:nvGrpSpPr>
        <p:cNvPr id="1" name=""/>
        <p:cNvGrpSpPr/>
        <p:nvPr/>
      </p:nvGrpSpPr>
      <p:grpSpPr>
        <a:xfrm>
          <a:off x="0" y="0"/>
          <a:ext cx="0" cy="0"/>
          <a:chOff x="0" y="0"/>
          <a:chExt cx="0" cy="0"/>
        </a:xfrm>
      </p:grpSpPr>
      <p:sp>
        <p:nvSpPr>
          <p:cNvPr id="11" name="TextBox 10"/>
          <p:cNvSpPr txBox="1"/>
          <p:nvPr/>
        </p:nvSpPr>
        <p:spPr>
          <a:xfrm>
            <a:off x="336257" y="7108490"/>
            <a:ext cx="658835" cy="154017"/>
          </a:xfrm>
          <a:prstGeom prst="rect">
            <a:avLst/>
          </a:prstGeom>
          <a:noFill/>
        </p:spPr>
        <p:txBody>
          <a:bodyPr wrap="none" lIns="0" bIns="0" rtlCol="0" anchor="b" anchorCtr="0">
            <a:spAutoFit/>
          </a:bodyPr>
          <a:lstStyle/>
          <a:p>
            <a:pPr defTabSz="801236"/>
            <a:r>
              <a:rPr lang="en-GB" sz="701" spc="88">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endParaRPr lang="en-GB" sz="701" spc="88" dirty="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sp>
        <p:nvSpPr>
          <p:cNvPr id="7"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sz="701">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5" name="Title Placeholder 1"/>
          <p:cNvSpPr>
            <a:spLocks noGrp="1"/>
          </p:cNvSpPr>
          <p:nvPr>
            <p:ph type="title" hasCustomPrompt="1"/>
          </p:nvPr>
        </p:nvSpPr>
        <p:spPr>
          <a:xfrm>
            <a:off x="847651" y="3505876"/>
            <a:ext cx="4614525" cy="551098"/>
          </a:xfrm>
          <a:prstGeom prst="rect">
            <a:avLst/>
          </a:prstGeom>
        </p:spPr>
        <p:txBody>
          <a:bodyPr vert="horz" lIns="0" tIns="45720" rIns="91440" bIns="45720" rtlCol="0" anchor="ctr">
            <a:noAutofit/>
          </a:bodyPr>
          <a:lstStyle>
            <a:lvl1pPr algn="l" defTabSz="801249" rtl="0" eaLnBrk="1" latinLnBrk="0" hangingPunct="1">
              <a:lnSpc>
                <a:spcPct val="90000"/>
              </a:lnSpc>
              <a:spcBef>
                <a:spcPct val="0"/>
              </a:spcBef>
              <a:buNone/>
              <a:defRPr lang="en-US" sz="4206" b="1" kern="1200" spc="-117"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GB"/>
              <a:t>Today’s Agenda</a:t>
            </a:r>
            <a:endParaRPr lang="en-GB" dirty="0"/>
          </a:p>
        </p:txBody>
      </p:sp>
    </p:spTree>
    <p:extLst>
      <p:ext uri="{BB962C8B-B14F-4D97-AF65-F5344CB8AC3E}">
        <p14:creationId xmlns:p14="http://schemas.microsoft.com/office/powerpoint/2010/main" val="3684236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graphic background">
    <p:bg>
      <p:bgPr>
        <a:solidFill>
          <a:srgbClr val="FFFFFF"/>
        </a:solidFill>
        <a:effectLst/>
      </p:bgPr>
    </p:bg>
    <p:spTree>
      <p:nvGrpSpPr>
        <p:cNvPr id="1" name=""/>
        <p:cNvGrpSpPr/>
        <p:nvPr/>
      </p:nvGrpSpPr>
      <p:grpSpPr>
        <a:xfrm>
          <a:off x="0" y="0"/>
          <a:ext cx="0" cy="0"/>
          <a:chOff x="0" y="0"/>
          <a:chExt cx="0" cy="0"/>
        </a:xfrm>
      </p:grpSpPr>
      <p:sp>
        <p:nvSpPr>
          <p:cNvPr id="9" name="Picture Placeholder 4"/>
          <p:cNvSpPr>
            <a:spLocks noGrp="1"/>
          </p:cNvSpPr>
          <p:nvPr>
            <p:ph type="pic" sz="quarter" idx="21"/>
          </p:nvPr>
        </p:nvSpPr>
        <p:spPr>
          <a:xfrm>
            <a:off x="0" y="0"/>
            <a:ext cx="10683875" cy="7562850"/>
          </a:xfrm>
          <a:prstGeom prst="rect">
            <a:avLst/>
          </a:prstGeom>
          <a:solidFill>
            <a:schemeClr val="bg1">
              <a:lumMod val="50000"/>
            </a:schemeClr>
          </a:solidFill>
        </p:spPr>
        <p:txBody>
          <a:bodyPr tIns="3383280"/>
          <a:lstStyle>
            <a:lvl1pPr marL="0" indent="0" algn="ctr">
              <a:buNone/>
              <a:defRPr sz="1052"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GB"/>
              <a:t>Click icon to add picture</a:t>
            </a:r>
            <a:endParaRPr lang="en-GB" dirty="0"/>
          </a:p>
        </p:txBody>
      </p:sp>
      <p:sp>
        <p:nvSpPr>
          <p:cNvPr id="7"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sz="701">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8" name="TextBox 7"/>
          <p:cNvSpPr txBox="1"/>
          <p:nvPr userDrawn="1"/>
        </p:nvSpPr>
        <p:spPr>
          <a:xfrm>
            <a:off x="355918" y="7108490"/>
            <a:ext cx="658835" cy="154017"/>
          </a:xfrm>
          <a:prstGeom prst="rect">
            <a:avLst/>
          </a:prstGeom>
          <a:noFill/>
        </p:spPr>
        <p:txBody>
          <a:bodyPr wrap="none" lIns="0" bIns="0" rtlCol="0" anchor="b" anchorCtr="0">
            <a:spAutoFit/>
          </a:bodyPr>
          <a:lstStyle/>
          <a:p>
            <a:pPr marL="0" algn="l" defTabSz="801236" rtl="0" eaLnBrk="1" latinLnBrk="0" hangingPunct="1"/>
            <a:r>
              <a:rPr lang="en-GB" sz="701" kern="1200" spc="88" baseline="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endParaRPr lang="en-GB" sz="701" kern="1200" spc="88" baseline="0" dirty="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spTree>
    <p:extLst>
      <p:ext uri="{BB962C8B-B14F-4D97-AF65-F5344CB8AC3E}">
        <p14:creationId xmlns:p14="http://schemas.microsoft.com/office/powerpoint/2010/main" val="38051400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_Subtitle">
    <p:bg>
      <p:bgPr>
        <a:solidFill>
          <a:schemeClr val="accent2"/>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9970373" y="7124631"/>
            <a:ext cx="377755" cy="293301"/>
          </a:xfrm>
          <a:prstGeom prst="rect">
            <a:avLst/>
          </a:prstGeom>
        </p:spPr>
        <p:txBody>
          <a:bodyPr lIns="0" tIns="0" rIns="0" bIns="0"/>
          <a:lstStyle>
            <a:lvl1pPr algn="r">
              <a:defRPr sz="70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6" name="TextBox 5"/>
          <p:cNvSpPr txBox="1"/>
          <p:nvPr userDrawn="1"/>
        </p:nvSpPr>
        <p:spPr>
          <a:xfrm>
            <a:off x="336257" y="7108490"/>
            <a:ext cx="658835" cy="154017"/>
          </a:xfrm>
          <a:prstGeom prst="rect">
            <a:avLst/>
          </a:prstGeom>
          <a:noFill/>
        </p:spPr>
        <p:txBody>
          <a:bodyPr wrap="none" lIns="0" bIns="0" rtlCol="0" anchor="b" anchorCtr="0">
            <a:spAutoFit/>
          </a:bodyPr>
          <a:lstStyle/>
          <a:p>
            <a:pPr defTabSz="801236"/>
            <a:r>
              <a:rPr lang="en-GB" sz="701" spc="88">
                <a:solidFill>
                  <a:schemeClr val="bg1"/>
                </a:solidFill>
                <a:latin typeface="Arial" panose="020B0604020202020204" pitchFamily="34" charset="0"/>
                <a:ea typeface="Roboto Light" panose="02000000000000000000" pitchFamily="2" charset="0"/>
                <a:cs typeface="Arial" panose="020B0604020202020204" pitchFamily="34" charset="0"/>
              </a:rPr>
              <a:t>slalom.com</a:t>
            </a:r>
            <a:endParaRPr lang="en-GB" sz="701" spc="88" dirty="0">
              <a:solidFill>
                <a:schemeClr val="bg1"/>
              </a:solidFill>
              <a:latin typeface="Arial" panose="020B0604020202020204" pitchFamily="34" charset="0"/>
              <a:ea typeface="Roboto Light" panose="02000000000000000000" pitchFamily="2" charset="0"/>
              <a:cs typeface="Arial" panose="020B0604020202020204" pitchFamily="34" charset="0"/>
            </a:endParaRPr>
          </a:p>
        </p:txBody>
      </p:sp>
      <p:sp>
        <p:nvSpPr>
          <p:cNvPr id="8" name="Text Placeholder 10"/>
          <p:cNvSpPr>
            <a:spLocks noGrp="1"/>
          </p:cNvSpPr>
          <p:nvPr>
            <p:ph type="body" sz="quarter" idx="14" hasCustomPrompt="1"/>
          </p:nvPr>
        </p:nvSpPr>
        <p:spPr>
          <a:xfrm>
            <a:off x="356130" y="478003"/>
            <a:ext cx="9971617" cy="496418"/>
          </a:xfrm>
        </p:spPr>
        <p:txBody>
          <a:bodyPr vert="horz" wrap="square" lIns="0" tIns="0" rIns="0" bIns="0" rtlCol="0">
            <a:noAutofit/>
          </a:bodyPr>
          <a:lstStyle>
            <a:lvl1pPr marL="333870" indent="-333870">
              <a:buFont typeface="Arial" panose="020B0604020202020204" pitchFamily="34" charset="0"/>
              <a:buNone/>
              <a:defRPr lang="en-US" sz="2804" b="0" kern="0" spc="-82" baseline="0" dirty="0">
                <a:solidFill>
                  <a:schemeClr val="bg1"/>
                </a:soli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7" name="Text Placeholder 4"/>
          <p:cNvSpPr>
            <a:spLocks noGrp="1"/>
          </p:cNvSpPr>
          <p:nvPr>
            <p:ph type="body" sz="quarter" idx="16" hasCustomPrompt="1"/>
          </p:nvPr>
        </p:nvSpPr>
        <p:spPr>
          <a:xfrm>
            <a:off x="365463" y="1008385"/>
            <a:ext cx="9959642" cy="251163"/>
          </a:xfrm>
        </p:spPr>
        <p:txBody>
          <a:bodyPr tIns="0"/>
          <a:lstStyle>
            <a:lvl1pPr marL="0" indent="0">
              <a:buNone/>
              <a:defRPr lang="en-US" sz="1285" kern="1200" spc="47" baseline="0" dirty="0" smtClean="0">
                <a:solidFill>
                  <a:schemeClr val="bg1"/>
                </a:soli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spTree>
    <p:extLst>
      <p:ext uri="{BB962C8B-B14F-4D97-AF65-F5344CB8AC3E}">
        <p14:creationId xmlns:p14="http://schemas.microsoft.com/office/powerpoint/2010/main" val="7605275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_Subtitle">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9970373" y="7124631"/>
            <a:ext cx="377755" cy="293301"/>
          </a:xfrm>
          <a:prstGeom prst="rect">
            <a:avLst/>
          </a:prstGeom>
        </p:spPr>
        <p:txBody>
          <a:bodyPr lIns="0" tIns="0" rIns="0" bIns="0"/>
          <a:lstStyle>
            <a:lvl1pPr algn="r">
              <a:defRPr sz="701">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5" name="Text Placeholder 10"/>
          <p:cNvSpPr>
            <a:spLocks noGrp="1"/>
          </p:cNvSpPr>
          <p:nvPr>
            <p:ph type="body" sz="quarter" idx="14" hasCustomPrompt="1"/>
          </p:nvPr>
        </p:nvSpPr>
        <p:spPr>
          <a:xfrm>
            <a:off x="356130" y="478003"/>
            <a:ext cx="9971617" cy="496418"/>
          </a:xfrm>
        </p:spPr>
        <p:txBody>
          <a:bodyPr vert="horz" wrap="square" lIns="0" tIns="0" rIns="0" bIns="0" rtlCol="0">
            <a:noAutofit/>
          </a:bodyPr>
          <a:lstStyle>
            <a:lvl1pPr marL="333870" indent="-333870">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9" name="Text Placeholder 4"/>
          <p:cNvSpPr>
            <a:spLocks noGrp="1"/>
          </p:cNvSpPr>
          <p:nvPr>
            <p:ph type="body" sz="quarter" idx="16" hasCustomPrompt="1"/>
          </p:nvPr>
        </p:nvSpPr>
        <p:spPr>
          <a:xfrm>
            <a:off x="365463" y="1008385"/>
            <a:ext cx="9959642" cy="251163"/>
          </a:xfrm>
        </p:spPr>
        <p:txBody>
          <a:bodyPr tIns="0"/>
          <a:lstStyle>
            <a:lvl1pPr marL="0" indent="0">
              <a:buNone/>
              <a:defRPr lang="en-US" sz="1285" kern="1200" spc="47"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sp>
        <p:nvSpPr>
          <p:cNvPr id="6" name="TextBox 5"/>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36669522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Left Aligned Title and Subtitle">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9970373" y="7127084"/>
            <a:ext cx="377755" cy="295791"/>
          </a:xfrm>
          <a:prstGeom prst="rect">
            <a:avLst/>
          </a:prstGeom>
        </p:spPr>
        <p:txBody>
          <a:bodyPr lIns="0" tIns="0" rIns="0" bIns="0"/>
          <a:lstStyle>
            <a:lvl1pPr algn="r">
              <a:defRPr lang="en-US" sz="701" smtClean="0"/>
            </a:lvl1pPr>
          </a:lstStyle>
          <a:p>
            <a:fld id="{DCF0B2EB-ADD0-4300-9191-3212D50B556E}" type="slidenum">
              <a:rPr lang="en-GB" smtClean="0"/>
              <a:pPr/>
              <a:t>‹#›</a:t>
            </a:fld>
            <a:endParaRPr lang="en-GB" dirty="0"/>
          </a:p>
        </p:txBody>
      </p:sp>
      <p:sp>
        <p:nvSpPr>
          <p:cNvPr id="9" name="Content Placeholder 2"/>
          <p:cNvSpPr>
            <a:spLocks noGrp="1"/>
          </p:cNvSpPr>
          <p:nvPr>
            <p:ph sz="quarter" idx="17" hasCustomPrompt="1"/>
          </p:nvPr>
        </p:nvSpPr>
        <p:spPr>
          <a:xfrm>
            <a:off x="365464" y="1851231"/>
            <a:ext cx="4776152" cy="4900961"/>
          </a:xfrm>
        </p:spPr>
        <p:txBody>
          <a:bodyPr>
            <a:noAutofit/>
          </a:bodyPr>
          <a:lstStyle>
            <a:lvl1pPr>
              <a:defRPr baseline="0"/>
            </a:lvl1pPr>
          </a:lstStyle>
          <a:p>
            <a:pPr lvl="0"/>
            <a:r>
              <a:rPr lang="en-GB"/>
              <a:t>Click and type to add content or click icon to insert content</a:t>
            </a:r>
            <a:endParaRPr lang="en-GB" dirty="0"/>
          </a:p>
        </p:txBody>
      </p:sp>
      <p:sp>
        <p:nvSpPr>
          <p:cNvPr id="8" name="Content Placeholder 2"/>
          <p:cNvSpPr>
            <a:spLocks noGrp="1"/>
          </p:cNvSpPr>
          <p:nvPr>
            <p:ph sz="quarter" idx="18" hasCustomPrompt="1"/>
          </p:nvPr>
        </p:nvSpPr>
        <p:spPr>
          <a:xfrm>
            <a:off x="5548952" y="1851231"/>
            <a:ext cx="4776152" cy="4900961"/>
          </a:xfrm>
        </p:spPr>
        <p:txBody>
          <a:bodyPr>
            <a:noAutofit/>
          </a:bodyPr>
          <a:lstStyle>
            <a:lvl1pPr>
              <a:defRPr baseline="0"/>
            </a:lvl1pPr>
          </a:lstStyle>
          <a:p>
            <a:pPr lvl="0"/>
            <a:r>
              <a:rPr lang="en-GB"/>
              <a:t>Click and type to add content or click icon to insert content</a:t>
            </a:r>
            <a:endParaRPr lang="en-GB" dirty="0"/>
          </a:p>
        </p:txBody>
      </p:sp>
      <p:sp>
        <p:nvSpPr>
          <p:cNvPr id="14" name="Text Placeholder 10"/>
          <p:cNvSpPr>
            <a:spLocks noGrp="1"/>
          </p:cNvSpPr>
          <p:nvPr>
            <p:ph type="body" sz="quarter" idx="14" hasCustomPrompt="1"/>
          </p:nvPr>
        </p:nvSpPr>
        <p:spPr>
          <a:xfrm>
            <a:off x="356130" y="478003"/>
            <a:ext cx="9971617" cy="496418"/>
          </a:xfrm>
        </p:spPr>
        <p:txBody>
          <a:bodyPr vert="horz" wrap="square" lIns="0" tIns="0" rIns="0" bIns="0" rtlCol="0">
            <a:noAutofit/>
          </a:bodyPr>
          <a:lstStyle>
            <a:lvl1pPr marL="333870" indent="-333870">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7" name="Text Placeholder 4"/>
          <p:cNvSpPr>
            <a:spLocks noGrp="1"/>
          </p:cNvSpPr>
          <p:nvPr>
            <p:ph type="body" sz="quarter" idx="16" hasCustomPrompt="1"/>
          </p:nvPr>
        </p:nvSpPr>
        <p:spPr>
          <a:xfrm>
            <a:off x="365463" y="1008385"/>
            <a:ext cx="9959642" cy="251163"/>
          </a:xfrm>
        </p:spPr>
        <p:txBody>
          <a:bodyPr tIns="0"/>
          <a:lstStyle>
            <a:lvl1pPr marL="0" indent="0">
              <a:buNone/>
              <a:defRPr lang="en-US" sz="1285" kern="1200" spc="47"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sp>
        <p:nvSpPr>
          <p:cNvPr id="10" name="TextBox 9"/>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39440742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ork Example 1">
    <p:bg>
      <p:bgPr>
        <a:solidFill>
          <a:srgbClr val="FFFFFF"/>
        </a:solidFill>
        <a:effectLst/>
      </p:bgPr>
    </p:bg>
    <p:spTree>
      <p:nvGrpSpPr>
        <p:cNvPr id="1" name=""/>
        <p:cNvGrpSpPr/>
        <p:nvPr/>
      </p:nvGrpSpPr>
      <p:grpSpPr>
        <a:xfrm>
          <a:off x="0" y="0"/>
          <a:ext cx="0" cy="0"/>
          <a:chOff x="0" y="0"/>
          <a:chExt cx="0" cy="0"/>
        </a:xfrm>
      </p:grpSpPr>
      <p:sp>
        <p:nvSpPr>
          <p:cNvPr id="18" name="Picture Placeholder 4"/>
          <p:cNvSpPr>
            <a:spLocks noGrp="1"/>
          </p:cNvSpPr>
          <p:nvPr>
            <p:ph type="pic" sz="quarter" idx="21"/>
          </p:nvPr>
        </p:nvSpPr>
        <p:spPr>
          <a:xfrm>
            <a:off x="0" y="1570923"/>
            <a:ext cx="10683875" cy="3426628"/>
          </a:xfrm>
          <a:prstGeom prst="rect">
            <a:avLst/>
          </a:prstGeom>
          <a:solidFill>
            <a:schemeClr val="bg1">
              <a:lumMod val="50000"/>
            </a:schemeClr>
          </a:solidFill>
        </p:spPr>
        <p:txBody>
          <a:bodyPr tIns="1828800"/>
          <a:lstStyle>
            <a:lvl1pPr marL="0" indent="0" algn="ctr">
              <a:buNone/>
              <a:defRPr sz="1052"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GB"/>
              <a:t>Click icon to add picture</a:t>
            </a:r>
            <a:endParaRPr lang="en-GB" dirty="0"/>
          </a:p>
        </p:txBody>
      </p:sp>
      <p:sp>
        <p:nvSpPr>
          <p:cNvPr id="16"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lang="en-US" sz="701" smtClean="0"/>
            </a:lvl1pPr>
          </a:lstStyle>
          <a:p>
            <a:fld id="{FCEE2C88-6C8F-484D-AF69-578F576B1F44}" type="slidenum">
              <a:rPr lang="en-GB" smtClean="0"/>
              <a:pPr/>
              <a:t>‹#›</a:t>
            </a:fld>
            <a:endParaRPr lang="en-GB" dirty="0"/>
          </a:p>
        </p:txBody>
      </p:sp>
      <p:sp>
        <p:nvSpPr>
          <p:cNvPr id="10" name="Text Placeholder 10"/>
          <p:cNvSpPr>
            <a:spLocks noGrp="1"/>
          </p:cNvSpPr>
          <p:nvPr>
            <p:ph type="body" sz="quarter" idx="14" hasCustomPrompt="1"/>
          </p:nvPr>
        </p:nvSpPr>
        <p:spPr>
          <a:xfrm>
            <a:off x="356130" y="478003"/>
            <a:ext cx="9971617" cy="496418"/>
          </a:xfrm>
        </p:spPr>
        <p:txBody>
          <a:bodyPr vert="horz" wrap="square" lIns="0" tIns="0" rIns="0" bIns="0" rtlCol="0">
            <a:noAutofit/>
          </a:bodyPr>
          <a:lstStyle>
            <a:lvl1pPr marL="333870" indent="-333870">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6" name="Text Placeholder 4"/>
          <p:cNvSpPr>
            <a:spLocks noGrp="1"/>
          </p:cNvSpPr>
          <p:nvPr>
            <p:ph type="body" sz="quarter" idx="16" hasCustomPrompt="1"/>
          </p:nvPr>
        </p:nvSpPr>
        <p:spPr>
          <a:xfrm>
            <a:off x="365463" y="1008385"/>
            <a:ext cx="9959642" cy="251163"/>
          </a:xfrm>
        </p:spPr>
        <p:txBody>
          <a:bodyPr tIns="0"/>
          <a:lstStyle>
            <a:lvl1pPr marL="0" indent="0">
              <a:buNone/>
              <a:defRPr lang="en-US" sz="1285" kern="1200" spc="47"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sp>
        <p:nvSpPr>
          <p:cNvPr id="7" name="TextBox 6"/>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31456528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ork Example 2">
    <p:bg>
      <p:bgPr>
        <a:solidFill>
          <a:srgbClr val="FFFFFF"/>
        </a:solidFill>
        <a:effectLst/>
      </p:bgPr>
    </p:bg>
    <p:spTree>
      <p:nvGrpSpPr>
        <p:cNvPr id="1" name=""/>
        <p:cNvGrpSpPr/>
        <p:nvPr/>
      </p:nvGrpSpPr>
      <p:grpSpPr>
        <a:xfrm>
          <a:off x="0" y="0"/>
          <a:ext cx="0" cy="0"/>
          <a:chOff x="0" y="0"/>
          <a:chExt cx="0" cy="0"/>
        </a:xfrm>
      </p:grpSpPr>
      <p:sp>
        <p:nvSpPr>
          <p:cNvPr id="8" name="Picture Placeholder 4"/>
          <p:cNvSpPr>
            <a:spLocks noGrp="1"/>
          </p:cNvSpPr>
          <p:nvPr>
            <p:ph type="pic" sz="quarter" idx="21"/>
          </p:nvPr>
        </p:nvSpPr>
        <p:spPr>
          <a:xfrm>
            <a:off x="1" y="1570923"/>
            <a:ext cx="5355812" cy="4136761"/>
          </a:xfrm>
          <a:prstGeom prst="rect">
            <a:avLst/>
          </a:prstGeom>
          <a:solidFill>
            <a:schemeClr val="bg1">
              <a:lumMod val="50000"/>
            </a:schemeClr>
          </a:solidFill>
        </p:spPr>
        <p:txBody>
          <a:bodyPr tIns="1828800"/>
          <a:lstStyle>
            <a:lvl1pPr marL="0" indent="0" algn="ctr">
              <a:buNone/>
              <a:defRPr sz="1052"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GB"/>
              <a:t>Click icon to add picture</a:t>
            </a:r>
            <a:endParaRPr lang="en-GB" dirty="0"/>
          </a:p>
        </p:txBody>
      </p:sp>
      <p:sp>
        <p:nvSpPr>
          <p:cNvPr id="16"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lang="en-US" sz="701" smtClean="0"/>
            </a:lvl1pPr>
          </a:lstStyle>
          <a:p>
            <a:fld id="{FCEE2C88-6C8F-484D-AF69-578F576B1F44}" type="slidenum">
              <a:rPr lang="en-GB" smtClean="0"/>
              <a:pPr/>
              <a:t>‹#›</a:t>
            </a:fld>
            <a:endParaRPr lang="en-GB" dirty="0"/>
          </a:p>
        </p:txBody>
      </p:sp>
      <p:sp>
        <p:nvSpPr>
          <p:cNvPr id="11" name="Text Placeholder 10"/>
          <p:cNvSpPr>
            <a:spLocks noGrp="1"/>
          </p:cNvSpPr>
          <p:nvPr>
            <p:ph type="body" sz="quarter" idx="14" hasCustomPrompt="1"/>
          </p:nvPr>
        </p:nvSpPr>
        <p:spPr>
          <a:xfrm>
            <a:off x="356130" y="478003"/>
            <a:ext cx="9971617" cy="496418"/>
          </a:xfrm>
        </p:spPr>
        <p:txBody>
          <a:bodyPr vert="horz" wrap="square" lIns="0" tIns="0" rIns="0" bIns="0" rtlCol="0">
            <a:noAutofit/>
          </a:bodyPr>
          <a:lstStyle>
            <a:lvl1pPr marL="333870" indent="-333870">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6" name="Text Placeholder 4"/>
          <p:cNvSpPr>
            <a:spLocks noGrp="1"/>
          </p:cNvSpPr>
          <p:nvPr>
            <p:ph type="body" sz="quarter" idx="16" hasCustomPrompt="1"/>
          </p:nvPr>
        </p:nvSpPr>
        <p:spPr>
          <a:xfrm>
            <a:off x="365463" y="1008385"/>
            <a:ext cx="9959642" cy="251163"/>
          </a:xfrm>
        </p:spPr>
        <p:txBody>
          <a:bodyPr tIns="0"/>
          <a:lstStyle>
            <a:lvl1pPr marL="0" indent="0">
              <a:buNone/>
              <a:defRPr lang="en-US" sz="1285" kern="1200" spc="47"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sp>
        <p:nvSpPr>
          <p:cNvPr id="7" name="TextBox 6"/>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1755444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ork Example 4">
    <p:bg>
      <p:bgPr>
        <a:solidFill>
          <a:srgbClr val="FFFFFF"/>
        </a:solidFill>
        <a:effectLst/>
      </p:bgPr>
    </p:bg>
    <p:spTree>
      <p:nvGrpSpPr>
        <p:cNvPr id="1" name=""/>
        <p:cNvGrpSpPr/>
        <p:nvPr/>
      </p:nvGrpSpPr>
      <p:grpSpPr>
        <a:xfrm>
          <a:off x="0" y="0"/>
          <a:ext cx="0" cy="0"/>
          <a:chOff x="0" y="0"/>
          <a:chExt cx="0" cy="0"/>
        </a:xfrm>
      </p:grpSpPr>
      <p:sp>
        <p:nvSpPr>
          <p:cNvPr id="8" name="Picture Placeholder 4"/>
          <p:cNvSpPr>
            <a:spLocks noGrp="1"/>
          </p:cNvSpPr>
          <p:nvPr>
            <p:ph type="pic" sz="quarter" idx="21"/>
          </p:nvPr>
        </p:nvSpPr>
        <p:spPr>
          <a:xfrm>
            <a:off x="5341937" y="0"/>
            <a:ext cx="5341938" cy="7562850"/>
          </a:xfrm>
          <a:prstGeom prst="rect">
            <a:avLst/>
          </a:prstGeom>
          <a:solidFill>
            <a:schemeClr val="bg1">
              <a:lumMod val="50000"/>
            </a:schemeClr>
          </a:solidFill>
        </p:spPr>
        <p:txBody>
          <a:bodyPr tIns="2926080"/>
          <a:lstStyle>
            <a:lvl1pPr marL="0" indent="0" algn="ctr">
              <a:buNone/>
              <a:defRPr sz="1052"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GB"/>
              <a:t>Click icon to add picture</a:t>
            </a:r>
            <a:endParaRPr lang="en-GB" dirty="0"/>
          </a:p>
        </p:txBody>
      </p:sp>
      <p:sp>
        <p:nvSpPr>
          <p:cNvPr id="7"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sz="701">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12" name="Text Placeholder 10"/>
          <p:cNvSpPr>
            <a:spLocks noGrp="1"/>
          </p:cNvSpPr>
          <p:nvPr>
            <p:ph type="body" sz="quarter" idx="14" hasCustomPrompt="1"/>
          </p:nvPr>
        </p:nvSpPr>
        <p:spPr>
          <a:xfrm>
            <a:off x="356130" y="478003"/>
            <a:ext cx="4745966" cy="496418"/>
          </a:xfrm>
        </p:spPr>
        <p:txBody>
          <a:bodyPr vert="horz" wrap="square" lIns="0" tIns="0" rIns="0" bIns="0" rtlCol="0">
            <a:noAutofit/>
          </a:bodyPr>
          <a:lstStyle>
            <a:lvl1pPr marL="333870" indent="-333870">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6" name="Text Placeholder 4"/>
          <p:cNvSpPr>
            <a:spLocks noGrp="1"/>
          </p:cNvSpPr>
          <p:nvPr>
            <p:ph type="body" sz="quarter" idx="16" hasCustomPrompt="1"/>
          </p:nvPr>
        </p:nvSpPr>
        <p:spPr>
          <a:xfrm>
            <a:off x="365463" y="1008385"/>
            <a:ext cx="4736633" cy="304914"/>
          </a:xfrm>
        </p:spPr>
        <p:txBody>
          <a:bodyPr tIns="0"/>
          <a:lstStyle>
            <a:lvl1pPr marL="0" indent="0">
              <a:buNone/>
              <a:defRPr lang="en-US" sz="1285" kern="1200" spc="47"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sp>
        <p:nvSpPr>
          <p:cNvPr id="9" name="TextBox 8"/>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12834540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Portfolio">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9970373" y="7124631"/>
            <a:ext cx="377755" cy="293301"/>
          </a:xfrm>
          <a:prstGeom prst="rect">
            <a:avLst/>
          </a:prstGeom>
        </p:spPr>
        <p:txBody>
          <a:bodyPr lIns="0" tIns="0" rIns="0" bIns="0"/>
          <a:lstStyle>
            <a:lvl1pPr algn="r">
              <a:defRPr sz="701">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3" name="Picture Placeholder 2"/>
          <p:cNvSpPr>
            <a:spLocks noGrp="1"/>
          </p:cNvSpPr>
          <p:nvPr>
            <p:ph type="pic" sz="quarter" idx="17" hasCustomPrompt="1"/>
          </p:nvPr>
        </p:nvSpPr>
        <p:spPr>
          <a:xfrm>
            <a:off x="983330" y="1847028"/>
            <a:ext cx="4273550" cy="3697393"/>
          </a:xfrm>
          <a:solidFill>
            <a:schemeClr val="bg1">
              <a:lumMod val="50000"/>
            </a:schemeClr>
          </a:solidFill>
        </p:spPr>
        <p:txBody>
          <a:bodyPr vert="horz" wrap="square" lIns="0" tIns="2286000" rIns="0" bIns="45720" rtlCol="0">
            <a:noAutofit/>
          </a:bodyPr>
          <a:lstStyle>
            <a:lvl1pPr>
              <a:defRPr lang="en-US" sz="1052" b="1">
                <a:gradFill>
                  <a:gsLst>
                    <a:gs pos="2419">
                      <a:schemeClr val="bg1"/>
                    </a:gs>
                    <a:gs pos="8000">
                      <a:schemeClr val="bg1"/>
                    </a:gs>
                  </a:gsLst>
                  <a:lin ang="5400000" scaled="0"/>
                </a:gradFill>
              </a:defRPr>
            </a:lvl1pPr>
          </a:lstStyle>
          <a:p>
            <a:pPr marL="0" lvl="0" indent="0" algn="ctr">
              <a:buNone/>
            </a:pPr>
            <a:r>
              <a:rPr lang="en-GB"/>
              <a:t>Click to add picture</a:t>
            </a:r>
            <a:endParaRPr lang="en-GB" dirty="0"/>
          </a:p>
        </p:txBody>
      </p:sp>
      <p:sp>
        <p:nvSpPr>
          <p:cNvPr id="9" name="Picture Placeholder 2"/>
          <p:cNvSpPr>
            <a:spLocks noGrp="1"/>
          </p:cNvSpPr>
          <p:nvPr>
            <p:ph type="pic" sz="quarter" idx="18" hasCustomPrompt="1"/>
          </p:nvPr>
        </p:nvSpPr>
        <p:spPr>
          <a:xfrm>
            <a:off x="5477340" y="1847028"/>
            <a:ext cx="4273550" cy="3697393"/>
          </a:xfrm>
          <a:solidFill>
            <a:schemeClr val="bg1">
              <a:lumMod val="50000"/>
            </a:schemeClr>
          </a:solidFill>
        </p:spPr>
        <p:txBody>
          <a:bodyPr vert="horz" wrap="square" lIns="0" tIns="2286000" rIns="0" bIns="45720" rtlCol="0">
            <a:noAutofit/>
          </a:bodyPr>
          <a:lstStyle>
            <a:lvl1pPr>
              <a:defRPr lang="en-US" sz="1052" b="1">
                <a:gradFill>
                  <a:gsLst>
                    <a:gs pos="2419">
                      <a:schemeClr val="bg1"/>
                    </a:gs>
                    <a:gs pos="8000">
                      <a:schemeClr val="bg1"/>
                    </a:gs>
                  </a:gsLst>
                  <a:lin ang="5400000" scaled="0"/>
                </a:gradFill>
              </a:defRPr>
            </a:lvl1pPr>
          </a:lstStyle>
          <a:p>
            <a:pPr marL="0" lvl="0" indent="0" algn="ctr">
              <a:buNone/>
            </a:pPr>
            <a:r>
              <a:rPr lang="en-GB"/>
              <a:t>Click to add picture</a:t>
            </a:r>
            <a:endParaRPr lang="en-GB" dirty="0"/>
          </a:p>
        </p:txBody>
      </p:sp>
      <p:sp>
        <p:nvSpPr>
          <p:cNvPr id="12" name="Text Placeholder 10"/>
          <p:cNvSpPr>
            <a:spLocks noGrp="1"/>
          </p:cNvSpPr>
          <p:nvPr>
            <p:ph type="body" sz="quarter" idx="14" hasCustomPrompt="1"/>
          </p:nvPr>
        </p:nvSpPr>
        <p:spPr>
          <a:xfrm>
            <a:off x="356130" y="478003"/>
            <a:ext cx="9971617" cy="496418"/>
          </a:xfrm>
        </p:spPr>
        <p:txBody>
          <a:bodyPr vert="horz" wrap="square" lIns="0" tIns="0" rIns="0" bIns="0" rtlCol="0">
            <a:noAutofit/>
          </a:bodyPr>
          <a:lstStyle>
            <a:lvl1pPr marL="333870" indent="-333870">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7" name="Text Placeholder 4"/>
          <p:cNvSpPr>
            <a:spLocks noGrp="1"/>
          </p:cNvSpPr>
          <p:nvPr>
            <p:ph type="body" sz="quarter" idx="16" hasCustomPrompt="1"/>
          </p:nvPr>
        </p:nvSpPr>
        <p:spPr>
          <a:xfrm>
            <a:off x="365463" y="1008385"/>
            <a:ext cx="9959642" cy="251163"/>
          </a:xfrm>
        </p:spPr>
        <p:txBody>
          <a:bodyPr tIns="0"/>
          <a:lstStyle>
            <a:lvl1pPr marL="0" indent="0">
              <a:buNone/>
              <a:defRPr lang="en-US" sz="1285" kern="1200" spc="47"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sp>
        <p:nvSpPr>
          <p:cNvPr id="8" name="TextBox 7"/>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31581508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1">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lang="en-US" sz="701" smtClean="0"/>
            </a:lvl1pPr>
          </a:lstStyle>
          <a:p>
            <a:fld id="{FCEE2C88-6C8F-484D-AF69-578F576B1F44}" type="slidenum">
              <a:rPr lang="en-GB" smtClean="0"/>
              <a:pPr/>
              <a:t>‹#›</a:t>
            </a:fld>
            <a:endParaRPr lang="en-GB" dirty="0"/>
          </a:p>
        </p:txBody>
      </p:sp>
      <p:sp>
        <p:nvSpPr>
          <p:cNvPr id="8" name="Picture Placeholder 2"/>
          <p:cNvSpPr>
            <a:spLocks noGrp="1"/>
          </p:cNvSpPr>
          <p:nvPr>
            <p:ph type="pic" sz="quarter" idx="17"/>
          </p:nvPr>
        </p:nvSpPr>
        <p:spPr>
          <a:xfrm>
            <a:off x="1412431" y="2082350"/>
            <a:ext cx="1371600" cy="1371600"/>
          </a:xfrm>
          <a:prstGeom prst="ellipse">
            <a:avLst/>
          </a:prstGeom>
          <a:solidFill>
            <a:schemeClr val="bg1">
              <a:lumMod val="50000"/>
            </a:schemeClr>
          </a:solidFill>
        </p:spPr>
        <p:txBody>
          <a:bodyPr anchor="ctr">
            <a:normAutofit/>
          </a:bodyPr>
          <a:lstStyle>
            <a:lvl1pPr marL="0" indent="0" algn="ctr">
              <a:buNone/>
              <a:defRPr sz="1577">
                <a:gradFill>
                  <a:gsLst>
                    <a:gs pos="2419">
                      <a:schemeClr val="bg1"/>
                    </a:gs>
                    <a:gs pos="8000">
                      <a:schemeClr val="bg1"/>
                    </a:gs>
                  </a:gsLst>
                  <a:lin ang="5400000" scaled="0"/>
                </a:gradFill>
              </a:defRPr>
            </a:lvl1pPr>
          </a:lstStyle>
          <a:p>
            <a:r>
              <a:rPr lang="en-GB"/>
              <a:t>Click icon to add picture</a:t>
            </a:r>
            <a:endParaRPr lang="en-GB" dirty="0"/>
          </a:p>
        </p:txBody>
      </p:sp>
      <p:sp>
        <p:nvSpPr>
          <p:cNvPr id="9" name="Picture Placeholder 2"/>
          <p:cNvSpPr>
            <a:spLocks noGrp="1"/>
          </p:cNvSpPr>
          <p:nvPr>
            <p:ph type="pic" sz="quarter" idx="18"/>
          </p:nvPr>
        </p:nvSpPr>
        <p:spPr>
          <a:xfrm>
            <a:off x="3546334" y="2082350"/>
            <a:ext cx="1371600" cy="1371600"/>
          </a:xfrm>
          <a:prstGeom prst="ellipse">
            <a:avLst/>
          </a:prstGeom>
          <a:solidFill>
            <a:schemeClr val="bg1">
              <a:lumMod val="50000"/>
            </a:schemeClr>
          </a:solidFill>
        </p:spPr>
        <p:txBody>
          <a:bodyPr anchor="ctr">
            <a:normAutofit/>
          </a:bodyPr>
          <a:lstStyle>
            <a:lvl1pPr marL="0" indent="0" algn="ctr">
              <a:buNone/>
              <a:defRPr sz="1577">
                <a:gradFill>
                  <a:gsLst>
                    <a:gs pos="2419">
                      <a:schemeClr val="bg1"/>
                    </a:gs>
                    <a:gs pos="8000">
                      <a:schemeClr val="bg1"/>
                    </a:gs>
                  </a:gsLst>
                  <a:lin ang="5400000" scaled="0"/>
                </a:gradFill>
              </a:defRPr>
            </a:lvl1pPr>
          </a:lstStyle>
          <a:p>
            <a:r>
              <a:rPr lang="en-GB"/>
              <a:t>Click icon to add picture</a:t>
            </a:r>
            <a:endParaRPr lang="en-GB" dirty="0"/>
          </a:p>
        </p:txBody>
      </p:sp>
      <p:sp>
        <p:nvSpPr>
          <p:cNvPr id="11" name="Picture Placeholder 2"/>
          <p:cNvSpPr>
            <a:spLocks noGrp="1"/>
          </p:cNvSpPr>
          <p:nvPr>
            <p:ph type="pic" sz="quarter" idx="19"/>
          </p:nvPr>
        </p:nvSpPr>
        <p:spPr>
          <a:xfrm>
            <a:off x="5743421" y="2082350"/>
            <a:ext cx="1371600" cy="1371600"/>
          </a:xfrm>
          <a:prstGeom prst="ellipse">
            <a:avLst/>
          </a:prstGeom>
          <a:solidFill>
            <a:schemeClr val="bg1">
              <a:lumMod val="50000"/>
            </a:schemeClr>
          </a:solidFill>
        </p:spPr>
        <p:txBody>
          <a:bodyPr anchor="ctr">
            <a:normAutofit/>
          </a:bodyPr>
          <a:lstStyle>
            <a:lvl1pPr marL="0" indent="0" algn="ctr">
              <a:buNone/>
              <a:defRPr sz="1577">
                <a:gradFill>
                  <a:gsLst>
                    <a:gs pos="2419">
                      <a:schemeClr val="bg1"/>
                    </a:gs>
                    <a:gs pos="8000">
                      <a:schemeClr val="bg1"/>
                    </a:gs>
                  </a:gsLst>
                  <a:lin ang="5400000" scaled="0"/>
                </a:gradFill>
              </a:defRPr>
            </a:lvl1pPr>
          </a:lstStyle>
          <a:p>
            <a:r>
              <a:rPr lang="en-GB"/>
              <a:t>Click icon to add picture</a:t>
            </a:r>
            <a:endParaRPr lang="en-GB" dirty="0"/>
          </a:p>
        </p:txBody>
      </p:sp>
      <p:sp>
        <p:nvSpPr>
          <p:cNvPr id="13" name="Picture Placeholder 2"/>
          <p:cNvSpPr>
            <a:spLocks noGrp="1"/>
          </p:cNvSpPr>
          <p:nvPr>
            <p:ph type="pic" sz="quarter" idx="20"/>
          </p:nvPr>
        </p:nvSpPr>
        <p:spPr>
          <a:xfrm>
            <a:off x="7897429" y="2082350"/>
            <a:ext cx="1371600" cy="1371600"/>
          </a:xfrm>
          <a:prstGeom prst="ellipse">
            <a:avLst/>
          </a:prstGeom>
          <a:solidFill>
            <a:schemeClr val="bg1">
              <a:lumMod val="50000"/>
            </a:schemeClr>
          </a:solidFill>
        </p:spPr>
        <p:txBody>
          <a:bodyPr anchor="ctr">
            <a:normAutofit/>
          </a:bodyPr>
          <a:lstStyle>
            <a:lvl1pPr marL="0" indent="0" algn="ctr">
              <a:buNone/>
              <a:defRPr sz="1577">
                <a:gradFill>
                  <a:gsLst>
                    <a:gs pos="2419">
                      <a:schemeClr val="bg1"/>
                    </a:gs>
                    <a:gs pos="8000">
                      <a:schemeClr val="bg1"/>
                    </a:gs>
                  </a:gsLst>
                  <a:lin ang="5400000" scaled="0"/>
                </a:gradFill>
              </a:defRPr>
            </a:lvl1pPr>
          </a:lstStyle>
          <a:p>
            <a:r>
              <a:rPr lang="en-GB"/>
              <a:t>Click icon to add picture</a:t>
            </a:r>
            <a:endParaRPr lang="en-GB" dirty="0"/>
          </a:p>
        </p:txBody>
      </p:sp>
      <p:sp>
        <p:nvSpPr>
          <p:cNvPr id="14" name="Text Placeholder 10"/>
          <p:cNvSpPr>
            <a:spLocks noGrp="1"/>
          </p:cNvSpPr>
          <p:nvPr>
            <p:ph type="body" sz="quarter" idx="21" hasCustomPrompt="1"/>
          </p:nvPr>
        </p:nvSpPr>
        <p:spPr>
          <a:xfrm>
            <a:off x="1177699" y="3987709"/>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15" name="Text Placeholder 10"/>
          <p:cNvSpPr>
            <a:spLocks noGrp="1"/>
          </p:cNvSpPr>
          <p:nvPr>
            <p:ph type="body" sz="quarter" idx="22" hasCustomPrompt="1"/>
          </p:nvPr>
        </p:nvSpPr>
        <p:spPr>
          <a:xfrm>
            <a:off x="1177697" y="4330716"/>
            <a:ext cx="1841069" cy="30161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18" name="Text Placeholder 10"/>
          <p:cNvSpPr>
            <a:spLocks noGrp="1"/>
          </p:cNvSpPr>
          <p:nvPr>
            <p:ph type="body" sz="quarter" idx="23" hasCustomPrompt="1"/>
          </p:nvPr>
        </p:nvSpPr>
        <p:spPr>
          <a:xfrm>
            <a:off x="3311602" y="3987709"/>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19" name="Text Placeholder 10"/>
          <p:cNvSpPr>
            <a:spLocks noGrp="1"/>
          </p:cNvSpPr>
          <p:nvPr>
            <p:ph type="body" sz="quarter" idx="24" hasCustomPrompt="1"/>
          </p:nvPr>
        </p:nvSpPr>
        <p:spPr>
          <a:xfrm>
            <a:off x="3311600" y="4330716"/>
            <a:ext cx="1841069" cy="30161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20" name="Text Placeholder 10"/>
          <p:cNvSpPr>
            <a:spLocks noGrp="1"/>
          </p:cNvSpPr>
          <p:nvPr>
            <p:ph type="body" sz="quarter" idx="25" hasCustomPrompt="1"/>
          </p:nvPr>
        </p:nvSpPr>
        <p:spPr>
          <a:xfrm>
            <a:off x="5508689" y="3987709"/>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21" name="Text Placeholder 10"/>
          <p:cNvSpPr>
            <a:spLocks noGrp="1"/>
          </p:cNvSpPr>
          <p:nvPr>
            <p:ph type="body" sz="quarter" idx="26" hasCustomPrompt="1"/>
          </p:nvPr>
        </p:nvSpPr>
        <p:spPr>
          <a:xfrm>
            <a:off x="5508687" y="4330716"/>
            <a:ext cx="1841069" cy="30161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22" name="Text Placeholder 10"/>
          <p:cNvSpPr>
            <a:spLocks noGrp="1"/>
          </p:cNvSpPr>
          <p:nvPr>
            <p:ph type="body" sz="quarter" idx="27" hasCustomPrompt="1"/>
          </p:nvPr>
        </p:nvSpPr>
        <p:spPr>
          <a:xfrm>
            <a:off x="7662697" y="3987709"/>
            <a:ext cx="1841065" cy="316657"/>
          </a:xfrm>
          <a:prstGeom prst="rect">
            <a:avLst/>
          </a:prstGeom>
        </p:spPr>
        <p:txBody>
          <a:bodyPr lIns="0" tIns="0" rIns="0" bIns="0">
            <a:noAutofit/>
          </a:bodyPr>
          <a:lstStyle>
            <a:lvl1pPr marL="0" indent="0" algn="ctr">
              <a:buNone/>
              <a:defRPr sz="1285" b="1" baseline="0">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23" name="Text Placeholder 10"/>
          <p:cNvSpPr>
            <a:spLocks noGrp="1"/>
          </p:cNvSpPr>
          <p:nvPr>
            <p:ph type="body" sz="quarter" idx="28" hasCustomPrompt="1"/>
          </p:nvPr>
        </p:nvSpPr>
        <p:spPr>
          <a:xfrm>
            <a:off x="7662695" y="4330716"/>
            <a:ext cx="1841069" cy="30161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27" name="Text Placeholder 10"/>
          <p:cNvSpPr>
            <a:spLocks noGrp="1"/>
          </p:cNvSpPr>
          <p:nvPr>
            <p:ph type="body" sz="quarter" idx="14" hasCustomPrompt="1"/>
          </p:nvPr>
        </p:nvSpPr>
        <p:spPr>
          <a:xfrm>
            <a:off x="356130" y="478003"/>
            <a:ext cx="9971617" cy="496418"/>
          </a:xfrm>
        </p:spPr>
        <p:txBody>
          <a:bodyPr vert="horz" wrap="square" lIns="0" tIns="0" rIns="0" bIns="0" rtlCol="0">
            <a:noAutofit/>
          </a:bodyPr>
          <a:lstStyle>
            <a:lvl1pPr marL="333870" indent="-333870">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17" name="Text Placeholder 4"/>
          <p:cNvSpPr>
            <a:spLocks noGrp="1"/>
          </p:cNvSpPr>
          <p:nvPr>
            <p:ph type="body" sz="quarter" idx="16" hasCustomPrompt="1"/>
          </p:nvPr>
        </p:nvSpPr>
        <p:spPr>
          <a:xfrm>
            <a:off x="365463" y="1008385"/>
            <a:ext cx="9959642" cy="251163"/>
          </a:xfrm>
        </p:spPr>
        <p:txBody>
          <a:bodyPr tIns="0"/>
          <a:lstStyle>
            <a:lvl1pPr marL="0" indent="0">
              <a:buNone/>
              <a:defRPr lang="en-US" sz="1285" kern="1200" spc="47"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sp>
        <p:nvSpPr>
          <p:cNvPr id="24" name="TextBox 23"/>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794883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in Title Slide">
    <p:bg>
      <p:bgPr>
        <a:solidFill>
          <a:schemeClr val="accent2"/>
        </a:solidFill>
        <a:effectLst/>
      </p:bgPr>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356129" y="2483383"/>
            <a:ext cx="9878876" cy="1709303"/>
          </a:xfrm>
          <a:prstGeom prst="rect">
            <a:avLst/>
          </a:prstGeom>
        </p:spPr>
        <p:txBody>
          <a:bodyPr vert="horz" lIns="0" tIns="45720" rIns="91440" bIns="45720" rtlCol="0" anchor="b">
            <a:noAutofit/>
          </a:bodyPr>
          <a:lstStyle>
            <a:lvl1pPr algn="l" defTabSz="801249" rtl="0" eaLnBrk="1" latinLnBrk="0" hangingPunct="1">
              <a:lnSpc>
                <a:spcPct val="90000"/>
              </a:lnSpc>
              <a:spcBef>
                <a:spcPct val="0"/>
              </a:spcBef>
              <a:buNone/>
              <a:defRPr lang="en-US" sz="4206" b="1" kern="1200" spc="-117"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GB"/>
              <a:t>Insert title here. </a:t>
            </a:r>
            <a:endParaRPr lang="en-GB" dirty="0"/>
          </a:p>
        </p:txBody>
      </p:sp>
      <p:sp>
        <p:nvSpPr>
          <p:cNvPr id="6" name="Text Placeholder 10"/>
          <p:cNvSpPr>
            <a:spLocks noGrp="1"/>
          </p:cNvSpPr>
          <p:nvPr>
            <p:ph type="body" sz="quarter" idx="15" hasCustomPrompt="1"/>
          </p:nvPr>
        </p:nvSpPr>
        <p:spPr>
          <a:xfrm>
            <a:off x="366799" y="4356886"/>
            <a:ext cx="9868206" cy="342330"/>
          </a:xfrm>
        </p:spPr>
        <p:txBody>
          <a:bodyPr lIns="0" tIns="0" rIns="0" bIns="0">
            <a:noAutofit/>
          </a:bodyPr>
          <a:lstStyle>
            <a:lvl1pPr marL="0" indent="0" algn="l" defTabSz="1068385" rtl="0" eaLnBrk="1" latinLnBrk="0" hangingPunct="1">
              <a:lnSpc>
                <a:spcPct val="130000"/>
              </a:lnSpc>
              <a:spcBef>
                <a:spcPts val="0"/>
              </a:spcBef>
              <a:spcAft>
                <a:spcPts val="88"/>
              </a:spcAft>
              <a:buClr>
                <a:srgbClr val="0072C8"/>
              </a:buClr>
              <a:buSzPct val="110000"/>
              <a:buFont typeface="Arial" panose="020B0604020202020204" pitchFamily="34" charset="0"/>
              <a:buNone/>
              <a:defRPr lang="en-US" sz="1285" b="0" kern="1200" spc="58"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marL="0" lvl="0" indent="0" algn="l" defTabSz="1068385" rtl="0" eaLnBrk="1" latinLnBrk="0" hangingPunct="1">
              <a:lnSpc>
                <a:spcPct val="130000"/>
              </a:lnSpc>
              <a:spcBef>
                <a:spcPts val="0"/>
              </a:spcBef>
              <a:spcAft>
                <a:spcPts val="88"/>
              </a:spcAft>
              <a:buClr>
                <a:srgbClr val="0072C8"/>
              </a:buClr>
              <a:buSzPct val="110000"/>
              <a:buFont typeface="Arial" panose="020B0604020202020204" pitchFamily="34" charset="0"/>
              <a:buNone/>
            </a:pPr>
            <a:r>
              <a:rPr lang="en-GB"/>
              <a:t>This is a title slide. Do not use this for content slides. </a:t>
            </a:r>
            <a:endParaRPr lang="en-GB" dirty="0"/>
          </a:p>
        </p:txBody>
      </p:sp>
      <p:grpSp>
        <p:nvGrpSpPr>
          <p:cNvPr id="8" name="Group 7"/>
          <p:cNvGrpSpPr/>
          <p:nvPr userDrawn="1"/>
        </p:nvGrpSpPr>
        <p:grpSpPr>
          <a:xfrm>
            <a:off x="336258" y="7106042"/>
            <a:ext cx="9891927" cy="178732"/>
            <a:chOff x="304619" y="4832837"/>
            <a:chExt cx="8466196" cy="121556"/>
          </a:xfrm>
        </p:grpSpPr>
        <p:sp>
          <p:nvSpPr>
            <p:cNvPr id="9" name="TextBox 8"/>
            <p:cNvSpPr txBox="1"/>
            <p:nvPr/>
          </p:nvSpPr>
          <p:spPr>
            <a:xfrm>
              <a:off x="304619" y="4834489"/>
              <a:ext cx="563877" cy="104747"/>
            </a:xfrm>
            <a:prstGeom prst="rect">
              <a:avLst/>
            </a:prstGeom>
            <a:noFill/>
          </p:spPr>
          <p:txBody>
            <a:bodyPr wrap="none" lIns="0" bIns="0" rtlCol="0" anchor="b" anchorCtr="0">
              <a:spAutoFit/>
            </a:bodyPr>
            <a:lstStyle/>
            <a:p>
              <a:pPr defTabSz="801236"/>
              <a:r>
                <a:rPr lang="en-GB" sz="701" spc="88">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endParaRPr lang="en-GB" sz="701" spc="88" dirty="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3832" y="4832837"/>
              <a:ext cx="586983" cy="121556"/>
            </a:xfrm>
            <a:prstGeom prst="rect">
              <a:avLst/>
            </a:prstGeom>
          </p:spPr>
        </p:pic>
      </p:grpSp>
      <p:sp>
        <p:nvSpPr>
          <p:cNvPr id="11" name="Text Placeholder 10"/>
          <p:cNvSpPr>
            <a:spLocks noGrp="1"/>
          </p:cNvSpPr>
          <p:nvPr>
            <p:ph type="body" sz="quarter" idx="22" hasCustomPrompt="1"/>
          </p:nvPr>
        </p:nvSpPr>
        <p:spPr>
          <a:xfrm>
            <a:off x="366799" y="4871877"/>
            <a:ext cx="9868206" cy="306236"/>
          </a:xfrm>
        </p:spPr>
        <p:txBody>
          <a:bodyPr lIns="0" tIns="0" rIns="0" bIns="0">
            <a:normAutofit/>
          </a:bodyPr>
          <a:lstStyle>
            <a:lvl1pPr marL="0" indent="0" algn="l">
              <a:buNone/>
              <a:defRPr sz="1052" b="0" kern="0" spc="44" baseline="0">
                <a:solidFill>
                  <a:schemeClr val="accent1">
                    <a:lumMod val="60000"/>
                    <a:lumOff val="40000"/>
                  </a:schemeClr>
                </a:solidFill>
                <a:latin typeface="Arial" panose="020B0604020202020204" pitchFamily="34" charset="0"/>
                <a:ea typeface="Roboto Light" panose="02000000000000000000" pitchFamily="2" charset="0"/>
                <a:cs typeface="Arial" panose="020B0604020202020204" pitchFamily="34" charset="0"/>
              </a:defRPr>
            </a:lvl1pPr>
          </a:lstStyle>
          <a:p>
            <a:pPr lvl="0"/>
            <a:r>
              <a:rPr lang="en-GB"/>
              <a:t>Date</a:t>
            </a:r>
            <a:endParaRPr lang="en-GB" dirty="0"/>
          </a:p>
        </p:txBody>
      </p:sp>
    </p:spTree>
    <p:extLst>
      <p:ext uri="{BB962C8B-B14F-4D97-AF65-F5344CB8AC3E}">
        <p14:creationId xmlns:p14="http://schemas.microsoft.com/office/powerpoint/2010/main" val="3110338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 2">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lang="en-US" sz="701" smtClean="0"/>
            </a:lvl1pPr>
          </a:lstStyle>
          <a:p>
            <a:fld id="{FCEE2C88-6C8F-484D-AF69-578F576B1F44}" type="slidenum">
              <a:rPr lang="en-GB" smtClean="0"/>
              <a:pPr/>
              <a:t>‹#›</a:t>
            </a:fld>
            <a:endParaRPr lang="en-GB" dirty="0"/>
          </a:p>
        </p:txBody>
      </p:sp>
      <p:sp>
        <p:nvSpPr>
          <p:cNvPr id="24" name="Picture Placeholder 2"/>
          <p:cNvSpPr>
            <a:spLocks noGrp="1"/>
          </p:cNvSpPr>
          <p:nvPr>
            <p:ph type="pic" idx="17"/>
          </p:nvPr>
        </p:nvSpPr>
        <p:spPr>
          <a:xfrm>
            <a:off x="1360803" y="1640722"/>
            <a:ext cx="1143000" cy="1143000"/>
          </a:xfrm>
          <a:prstGeom prst="ellipse">
            <a:avLst/>
          </a:prstGeom>
          <a:solidFill>
            <a:schemeClr val="bg1">
              <a:lumMod val="50000"/>
            </a:schemeClr>
          </a:solidFill>
        </p:spPr>
        <p:txBody>
          <a:bodyPr anchor="t">
            <a:normAutofit/>
          </a:bodyPr>
          <a:lstStyle>
            <a:lvl1pPr marL="0" indent="0" algn="ctr">
              <a:buNone/>
              <a:defRPr sz="876">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00475" indent="0">
              <a:buNone/>
              <a:defRPr sz="1840"/>
            </a:lvl2pPr>
            <a:lvl3pPr marL="600951" indent="0">
              <a:buNone/>
              <a:defRPr sz="1577"/>
            </a:lvl3pPr>
            <a:lvl4pPr marL="901428" indent="0">
              <a:buNone/>
              <a:defRPr sz="1314"/>
            </a:lvl4pPr>
            <a:lvl5pPr marL="1201904" indent="0">
              <a:buNone/>
              <a:defRPr sz="1314"/>
            </a:lvl5pPr>
            <a:lvl6pPr marL="1502379" indent="0">
              <a:buNone/>
              <a:defRPr sz="1314"/>
            </a:lvl6pPr>
            <a:lvl7pPr marL="1802855" indent="0">
              <a:buNone/>
              <a:defRPr sz="1314"/>
            </a:lvl7pPr>
            <a:lvl8pPr marL="2103330" indent="0">
              <a:buNone/>
              <a:defRPr sz="1314"/>
            </a:lvl8pPr>
            <a:lvl9pPr marL="2403805" indent="0">
              <a:buNone/>
              <a:defRPr sz="1314"/>
            </a:lvl9pPr>
          </a:lstStyle>
          <a:p>
            <a:r>
              <a:rPr lang="en-GB"/>
              <a:t>Click icon to add picture</a:t>
            </a:r>
            <a:endParaRPr lang="en-GB" dirty="0"/>
          </a:p>
        </p:txBody>
      </p:sp>
      <p:sp>
        <p:nvSpPr>
          <p:cNvPr id="25" name="Text Placeholder 10"/>
          <p:cNvSpPr>
            <a:spLocks noGrp="1"/>
          </p:cNvSpPr>
          <p:nvPr>
            <p:ph type="body" sz="quarter" idx="18" hasCustomPrompt="1"/>
          </p:nvPr>
        </p:nvSpPr>
        <p:spPr>
          <a:xfrm>
            <a:off x="1011771" y="3114072"/>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26" name="Text Placeholder 10"/>
          <p:cNvSpPr>
            <a:spLocks noGrp="1"/>
          </p:cNvSpPr>
          <p:nvPr>
            <p:ph type="body" sz="quarter" idx="19" hasCustomPrompt="1"/>
          </p:nvPr>
        </p:nvSpPr>
        <p:spPr>
          <a:xfrm>
            <a:off x="1011769" y="3457080"/>
            <a:ext cx="1841069" cy="56979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27" name="Picture Placeholder 2"/>
          <p:cNvSpPr>
            <a:spLocks noGrp="1"/>
          </p:cNvSpPr>
          <p:nvPr>
            <p:ph type="pic" idx="20"/>
          </p:nvPr>
        </p:nvSpPr>
        <p:spPr>
          <a:xfrm>
            <a:off x="3629071" y="1640722"/>
            <a:ext cx="1143000" cy="1143000"/>
          </a:xfrm>
          <a:prstGeom prst="ellipse">
            <a:avLst/>
          </a:prstGeom>
          <a:solidFill>
            <a:schemeClr val="bg1">
              <a:lumMod val="50000"/>
            </a:schemeClr>
          </a:solidFill>
        </p:spPr>
        <p:txBody>
          <a:bodyPr anchor="t">
            <a:normAutofit/>
          </a:bodyPr>
          <a:lstStyle>
            <a:lvl1pPr marL="0" indent="0" algn="ctr">
              <a:buNone/>
              <a:defRPr sz="876">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00475" indent="0">
              <a:buNone/>
              <a:defRPr sz="1840"/>
            </a:lvl2pPr>
            <a:lvl3pPr marL="600951" indent="0">
              <a:buNone/>
              <a:defRPr sz="1577"/>
            </a:lvl3pPr>
            <a:lvl4pPr marL="901428" indent="0">
              <a:buNone/>
              <a:defRPr sz="1314"/>
            </a:lvl4pPr>
            <a:lvl5pPr marL="1201904" indent="0">
              <a:buNone/>
              <a:defRPr sz="1314"/>
            </a:lvl5pPr>
            <a:lvl6pPr marL="1502379" indent="0">
              <a:buNone/>
              <a:defRPr sz="1314"/>
            </a:lvl6pPr>
            <a:lvl7pPr marL="1802855" indent="0">
              <a:buNone/>
              <a:defRPr sz="1314"/>
            </a:lvl7pPr>
            <a:lvl8pPr marL="2103330" indent="0">
              <a:buNone/>
              <a:defRPr sz="1314"/>
            </a:lvl8pPr>
            <a:lvl9pPr marL="2403805" indent="0">
              <a:buNone/>
              <a:defRPr sz="1314"/>
            </a:lvl9pPr>
          </a:lstStyle>
          <a:p>
            <a:r>
              <a:rPr lang="en-GB"/>
              <a:t>Click icon to add picture</a:t>
            </a:r>
            <a:endParaRPr lang="en-GB" dirty="0"/>
          </a:p>
        </p:txBody>
      </p:sp>
      <p:sp>
        <p:nvSpPr>
          <p:cNvPr id="28" name="Text Placeholder 10"/>
          <p:cNvSpPr>
            <a:spLocks noGrp="1"/>
          </p:cNvSpPr>
          <p:nvPr>
            <p:ph type="body" sz="quarter" idx="21" hasCustomPrompt="1"/>
          </p:nvPr>
        </p:nvSpPr>
        <p:spPr>
          <a:xfrm>
            <a:off x="3280039" y="3114072"/>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29" name="Text Placeholder 10"/>
          <p:cNvSpPr>
            <a:spLocks noGrp="1"/>
          </p:cNvSpPr>
          <p:nvPr>
            <p:ph type="body" sz="quarter" idx="22" hasCustomPrompt="1"/>
          </p:nvPr>
        </p:nvSpPr>
        <p:spPr>
          <a:xfrm>
            <a:off x="3280037" y="3457080"/>
            <a:ext cx="1841069" cy="56979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30" name="Picture Placeholder 2"/>
          <p:cNvSpPr>
            <a:spLocks noGrp="1"/>
          </p:cNvSpPr>
          <p:nvPr>
            <p:ph type="pic" idx="23"/>
          </p:nvPr>
        </p:nvSpPr>
        <p:spPr>
          <a:xfrm>
            <a:off x="5897339" y="1640722"/>
            <a:ext cx="1143000" cy="1143000"/>
          </a:xfrm>
          <a:prstGeom prst="ellipse">
            <a:avLst/>
          </a:prstGeom>
          <a:solidFill>
            <a:schemeClr val="bg1">
              <a:lumMod val="50000"/>
            </a:schemeClr>
          </a:solidFill>
        </p:spPr>
        <p:txBody>
          <a:bodyPr anchor="t">
            <a:normAutofit/>
          </a:bodyPr>
          <a:lstStyle>
            <a:lvl1pPr marL="0" indent="0" algn="ctr">
              <a:buNone/>
              <a:defRPr sz="876">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00475" indent="0">
              <a:buNone/>
              <a:defRPr sz="1840"/>
            </a:lvl2pPr>
            <a:lvl3pPr marL="600951" indent="0">
              <a:buNone/>
              <a:defRPr sz="1577"/>
            </a:lvl3pPr>
            <a:lvl4pPr marL="901428" indent="0">
              <a:buNone/>
              <a:defRPr sz="1314"/>
            </a:lvl4pPr>
            <a:lvl5pPr marL="1201904" indent="0">
              <a:buNone/>
              <a:defRPr sz="1314"/>
            </a:lvl5pPr>
            <a:lvl6pPr marL="1502379" indent="0">
              <a:buNone/>
              <a:defRPr sz="1314"/>
            </a:lvl6pPr>
            <a:lvl7pPr marL="1802855" indent="0">
              <a:buNone/>
              <a:defRPr sz="1314"/>
            </a:lvl7pPr>
            <a:lvl8pPr marL="2103330" indent="0">
              <a:buNone/>
              <a:defRPr sz="1314"/>
            </a:lvl8pPr>
            <a:lvl9pPr marL="2403805" indent="0">
              <a:buNone/>
              <a:defRPr sz="1314"/>
            </a:lvl9pPr>
          </a:lstStyle>
          <a:p>
            <a:r>
              <a:rPr lang="en-GB"/>
              <a:t>Click icon to add picture</a:t>
            </a:r>
            <a:endParaRPr lang="en-GB" dirty="0"/>
          </a:p>
        </p:txBody>
      </p:sp>
      <p:sp>
        <p:nvSpPr>
          <p:cNvPr id="31" name="Text Placeholder 10"/>
          <p:cNvSpPr>
            <a:spLocks noGrp="1"/>
          </p:cNvSpPr>
          <p:nvPr>
            <p:ph type="body" sz="quarter" idx="24" hasCustomPrompt="1"/>
          </p:nvPr>
        </p:nvSpPr>
        <p:spPr>
          <a:xfrm>
            <a:off x="5548307" y="3114072"/>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32" name="Text Placeholder 10"/>
          <p:cNvSpPr>
            <a:spLocks noGrp="1"/>
          </p:cNvSpPr>
          <p:nvPr>
            <p:ph type="body" sz="quarter" idx="25" hasCustomPrompt="1"/>
          </p:nvPr>
        </p:nvSpPr>
        <p:spPr>
          <a:xfrm>
            <a:off x="5548305" y="3457080"/>
            <a:ext cx="1841069" cy="56979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33" name="Picture Placeholder 2"/>
          <p:cNvSpPr>
            <a:spLocks noGrp="1"/>
          </p:cNvSpPr>
          <p:nvPr>
            <p:ph type="pic" idx="26"/>
          </p:nvPr>
        </p:nvSpPr>
        <p:spPr>
          <a:xfrm>
            <a:off x="8165609" y="1640722"/>
            <a:ext cx="1143000" cy="1143000"/>
          </a:xfrm>
          <a:prstGeom prst="ellipse">
            <a:avLst/>
          </a:prstGeom>
          <a:solidFill>
            <a:schemeClr val="bg1">
              <a:lumMod val="50000"/>
            </a:schemeClr>
          </a:solidFill>
        </p:spPr>
        <p:txBody>
          <a:bodyPr anchor="t">
            <a:normAutofit/>
          </a:bodyPr>
          <a:lstStyle>
            <a:lvl1pPr marL="0" indent="0" algn="ctr">
              <a:buNone/>
              <a:defRPr sz="876">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00475" indent="0">
              <a:buNone/>
              <a:defRPr sz="1840"/>
            </a:lvl2pPr>
            <a:lvl3pPr marL="600951" indent="0">
              <a:buNone/>
              <a:defRPr sz="1577"/>
            </a:lvl3pPr>
            <a:lvl4pPr marL="901428" indent="0">
              <a:buNone/>
              <a:defRPr sz="1314"/>
            </a:lvl4pPr>
            <a:lvl5pPr marL="1201904" indent="0">
              <a:buNone/>
              <a:defRPr sz="1314"/>
            </a:lvl5pPr>
            <a:lvl6pPr marL="1502379" indent="0">
              <a:buNone/>
              <a:defRPr sz="1314"/>
            </a:lvl6pPr>
            <a:lvl7pPr marL="1802855" indent="0">
              <a:buNone/>
              <a:defRPr sz="1314"/>
            </a:lvl7pPr>
            <a:lvl8pPr marL="2103330" indent="0">
              <a:buNone/>
              <a:defRPr sz="1314"/>
            </a:lvl8pPr>
            <a:lvl9pPr marL="2403805" indent="0">
              <a:buNone/>
              <a:defRPr sz="1314"/>
            </a:lvl9pPr>
          </a:lstStyle>
          <a:p>
            <a:r>
              <a:rPr lang="en-GB"/>
              <a:t>Click icon to add picture</a:t>
            </a:r>
            <a:endParaRPr lang="en-GB" dirty="0"/>
          </a:p>
        </p:txBody>
      </p:sp>
      <p:sp>
        <p:nvSpPr>
          <p:cNvPr id="34" name="Text Placeholder 10"/>
          <p:cNvSpPr>
            <a:spLocks noGrp="1"/>
          </p:cNvSpPr>
          <p:nvPr>
            <p:ph type="body" sz="quarter" idx="27" hasCustomPrompt="1"/>
          </p:nvPr>
        </p:nvSpPr>
        <p:spPr>
          <a:xfrm>
            <a:off x="7816577" y="3114072"/>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35" name="Text Placeholder 10"/>
          <p:cNvSpPr>
            <a:spLocks noGrp="1"/>
          </p:cNvSpPr>
          <p:nvPr>
            <p:ph type="body" sz="quarter" idx="28" hasCustomPrompt="1"/>
          </p:nvPr>
        </p:nvSpPr>
        <p:spPr>
          <a:xfrm>
            <a:off x="7816575" y="3457080"/>
            <a:ext cx="1841069" cy="56979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36" name="Picture Placeholder 2"/>
          <p:cNvSpPr>
            <a:spLocks noGrp="1"/>
          </p:cNvSpPr>
          <p:nvPr>
            <p:ph type="pic" idx="29"/>
          </p:nvPr>
        </p:nvSpPr>
        <p:spPr>
          <a:xfrm>
            <a:off x="1360803" y="4291896"/>
            <a:ext cx="1143000" cy="1143000"/>
          </a:xfrm>
          <a:prstGeom prst="ellipse">
            <a:avLst/>
          </a:prstGeom>
          <a:solidFill>
            <a:schemeClr val="bg1">
              <a:lumMod val="50000"/>
            </a:schemeClr>
          </a:solidFill>
        </p:spPr>
        <p:txBody>
          <a:bodyPr anchor="t">
            <a:normAutofit/>
          </a:bodyPr>
          <a:lstStyle>
            <a:lvl1pPr marL="0" indent="0" algn="ctr">
              <a:buNone/>
              <a:defRPr sz="876">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00475" indent="0">
              <a:buNone/>
              <a:defRPr sz="1840"/>
            </a:lvl2pPr>
            <a:lvl3pPr marL="600951" indent="0">
              <a:buNone/>
              <a:defRPr sz="1577"/>
            </a:lvl3pPr>
            <a:lvl4pPr marL="901428" indent="0">
              <a:buNone/>
              <a:defRPr sz="1314"/>
            </a:lvl4pPr>
            <a:lvl5pPr marL="1201904" indent="0">
              <a:buNone/>
              <a:defRPr sz="1314"/>
            </a:lvl5pPr>
            <a:lvl6pPr marL="1502379" indent="0">
              <a:buNone/>
              <a:defRPr sz="1314"/>
            </a:lvl6pPr>
            <a:lvl7pPr marL="1802855" indent="0">
              <a:buNone/>
              <a:defRPr sz="1314"/>
            </a:lvl7pPr>
            <a:lvl8pPr marL="2103330" indent="0">
              <a:buNone/>
              <a:defRPr sz="1314"/>
            </a:lvl8pPr>
            <a:lvl9pPr marL="2403805" indent="0">
              <a:buNone/>
              <a:defRPr sz="1314"/>
            </a:lvl9pPr>
          </a:lstStyle>
          <a:p>
            <a:r>
              <a:rPr lang="en-GB"/>
              <a:t>Click icon to add picture</a:t>
            </a:r>
            <a:endParaRPr lang="en-GB" dirty="0"/>
          </a:p>
        </p:txBody>
      </p:sp>
      <p:sp>
        <p:nvSpPr>
          <p:cNvPr id="37" name="Text Placeholder 10"/>
          <p:cNvSpPr>
            <a:spLocks noGrp="1"/>
          </p:cNvSpPr>
          <p:nvPr>
            <p:ph type="body" sz="quarter" idx="30" hasCustomPrompt="1"/>
          </p:nvPr>
        </p:nvSpPr>
        <p:spPr>
          <a:xfrm>
            <a:off x="1011771" y="5765244"/>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38" name="Text Placeholder 10"/>
          <p:cNvSpPr>
            <a:spLocks noGrp="1"/>
          </p:cNvSpPr>
          <p:nvPr>
            <p:ph type="body" sz="quarter" idx="31" hasCustomPrompt="1"/>
          </p:nvPr>
        </p:nvSpPr>
        <p:spPr>
          <a:xfrm>
            <a:off x="1011769" y="6108253"/>
            <a:ext cx="1841069" cy="56979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39" name="Picture Placeholder 2"/>
          <p:cNvSpPr>
            <a:spLocks noGrp="1"/>
          </p:cNvSpPr>
          <p:nvPr>
            <p:ph type="pic" idx="32"/>
          </p:nvPr>
        </p:nvSpPr>
        <p:spPr>
          <a:xfrm>
            <a:off x="3629071" y="4291896"/>
            <a:ext cx="1143000" cy="1143000"/>
          </a:xfrm>
          <a:prstGeom prst="ellipse">
            <a:avLst/>
          </a:prstGeom>
          <a:solidFill>
            <a:schemeClr val="bg1">
              <a:lumMod val="50000"/>
            </a:schemeClr>
          </a:solidFill>
        </p:spPr>
        <p:txBody>
          <a:bodyPr anchor="t">
            <a:normAutofit/>
          </a:bodyPr>
          <a:lstStyle>
            <a:lvl1pPr marL="0" indent="0" algn="ctr">
              <a:buNone/>
              <a:defRPr sz="876">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00475" indent="0">
              <a:buNone/>
              <a:defRPr sz="1840"/>
            </a:lvl2pPr>
            <a:lvl3pPr marL="600951" indent="0">
              <a:buNone/>
              <a:defRPr sz="1577"/>
            </a:lvl3pPr>
            <a:lvl4pPr marL="901428" indent="0">
              <a:buNone/>
              <a:defRPr sz="1314"/>
            </a:lvl4pPr>
            <a:lvl5pPr marL="1201904" indent="0">
              <a:buNone/>
              <a:defRPr sz="1314"/>
            </a:lvl5pPr>
            <a:lvl6pPr marL="1502379" indent="0">
              <a:buNone/>
              <a:defRPr sz="1314"/>
            </a:lvl6pPr>
            <a:lvl7pPr marL="1802855" indent="0">
              <a:buNone/>
              <a:defRPr sz="1314"/>
            </a:lvl7pPr>
            <a:lvl8pPr marL="2103330" indent="0">
              <a:buNone/>
              <a:defRPr sz="1314"/>
            </a:lvl8pPr>
            <a:lvl9pPr marL="2403805" indent="0">
              <a:buNone/>
              <a:defRPr sz="1314"/>
            </a:lvl9pPr>
          </a:lstStyle>
          <a:p>
            <a:r>
              <a:rPr lang="en-GB"/>
              <a:t>Click icon to add picture</a:t>
            </a:r>
            <a:endParaRPr lang="en-GB" dirty="0"/>
          </a:p>
        </p:txBody>
      </p:sp>
      <p:sp>
        <p:nvSpPr>
          <p:cNvPr id="40" name="Text Placeholder 10"/>
          <p:cNvSpPr>
            <a:spLocks noGrp="1"/>
          </p:cNvSpPr>
          <p:nvPr>
            <p:ph type="body" sz="quarter" idx="33" hasCustomPrompt="1"/>
          </p:nvPr>
        </p:nvSpPr>
        <p:spPr>
          <a:xfrm>
            <a:off x="3280039" y="5765244"/>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41" name="Text Placeholder 10"/>
          <p:cNvSpPr>
            <a:spLocks noGrp="1"/>
          </p:cNvSpPr>
          <p:nvPr>
            <p:ph type="body" sz="quarter" idx="34" hasCustomPrompt="1"/>
          </p:nvPr>
        </p:nvSpPr>
        <p:spPr>
          <a:xfrm>
            <a:off x="3280037" y="6108253"/>
            <a:ext cx="1841069" cy="56979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42" name="Picture Placeholder 2"/>
          <p:cNvSpPr>
            <a:spLocks noGrp="1"/>
          </p:cNvSpPr>
          <p:nvPr>
            <p:ph type="pic" idx="35"/>
          </p:nvPr>
        </p:nvSpPr>
        <p:spPr>
          <a:xfrm>
            <a:off x="5897339" y="4291896"/>
            <a:ext cx="1143000" cy="1143000"/>
          </a:xfrm>
          <a:prstGeom prst="ellipse">
            <a:avLst/>
          </a:prstGeom>
          <a:solidFill>
            <a:schemeClr val="bg1">
              <a:lumMod val="50000"/>
            </a:schemeClr>
          </a:solidFill>
        </p:spPr>
        <p:txBody>
          <a:bodyPr anchor="t">
            <a:normAutofit/>
          </a:bodyPr>
          <a:lstStyle>
            <a:lvl1pPr marL="0" indent="0" algn="ctr">
              <a:buNone/>
              <a:defRPr sz="876">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00475" indent="0">
              <a:buNone/>
              <a:defRPr sz="1840"/>
            </a:lvl2pPr>
            <a:lvl3pPr marL="600951" indent="0">
              <a:buNone/>
              <a:defRPr sz="1577"/>
            </a:lvl3pPr>
            <a:lvl4pPr marL="901428" indent="0">
              <a:buNone/>
              <a:defRPr sz="1314"/>
            </a:lvl4pPr>
            <a:lvl5pPr marL="1201904" indent="0">
              <a:buNone/>
              <a:defRPr sz="1314"/>
            </a:lvl5pPr>
            <a:lvl6pPr marL="1502379" indent="0">
              <a:buNone/>
              <a:defRPr sz="1314"/>
            </a:lvl6pPr>
            <a:lvl7pPr marL="1802855" indent="0">
              <a:buNone/>
              <a:defRPr sz="1314"/>
            </a:lvl7pPr>
            <a:lvl8pPr marL="2103330" indent="0">
              <a:buNone/>
              <a:defRPr sz="1314"/>
            </a:lvl8pPr>
            <a:lvl9pPr marL="2403805" indent="0">
              <a:buNone/>
              <a:defRPr sz="1314"/>
            </a:lvl9pPr>
          </a:lstStyle>
          <a:p>
            <a:r>
              <a:rPr lang="en-GB"/>
              <a:t>Click icon to add picture</a:t>
            </a:r>
            <a:endParaRPr lang="en-GB" dirty="0"/>
          </a:p>
        </p:txBody>
      </p:sp>
      <p:sp>
        <p:nvSpPr>
          <p:cNvPr id="43" name="Text Placeholder 10"/>
          <p:cNvSpPr>
            <a:spLocks noGrp="1"/>
          </p:cNvSpPr>
          <p:nvPr>
            <p:ph type="body" sz="quarter" idx="36" hasCustomPrompt="1"/>
          </p:nvPr>
        </p:nvSpPr>
        <p:spPr>
          <a:xfrm>
            <a:off x="5548307" y="5765244"/>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44" name="Text Placeholder 10"/>
          <p:cNvSpPr>
            <a:spLocks noGrp="1"/>
          </p:cNvSpPr>
          <p:nvPr>
            <p:ph type="body" sz="quarter" idx="37" hasCustomPrompt="1"/>
          </p:nvPr>
        </p:nvSpPr>
        <p:spPr>
          <a:xfrm>
            <a:off x="5548305" y="6108253"/>
            <a:ext cx="1841069" cy="56979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45" name="Picture Placeholder 2"/>
          <p:cNvSpPr>
            <a:spLocks noGrp="1"/>
          </p:cNvSpPr>
          <p:nvPr>
            <p:ph type="pic" idx="38"/>
          </p:nvPr>
        </p:nvSpPr>
        <p:spPr>
          <a:xfrm>
            <a:off x="8165609" y="4291896"/>
            <a:ext cx="1143000" cy="1143000"/>
          </a:xfrm>
          <a:prstGeom prst="ellipse">
            <a:avLst/>
          </a:prstGeom>
          <a:solidFill>
            <a:schemeClr val="bg1">
              <a:lumMod val="50000"/>
            </a:schemeClr>
          </a:solidFill>
        </p:spPr>
        <p:txBody>
          <a:bodyPr anchor="t">
            <a:normAutofit/>
          </a:bodyPr>
          <a:lstStyle>
            <a:lvl1pPr marL="0" indent="0" algn="ctr">
              <a:buNone/>
              <a:defRPr sz="876">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00475" indent="0">
              <a:buNone/>
              <a:defRPr sz="1840"/>
            </a:lvl2pPr>
            <a:lvl3pPr marL="600951" indent="0">
              <a:buNone/>
              <a:defRPr sz="1577"/>
            </a:lvl3pPr>
            <a:lvl4pPr marL="901428" indent="0">
              <a:buNone/>
              <a:defRPr sz="1314"/>
            </a:lvl4pPr>
            <a:lvl5pPr marL="1201904" indent="0">
              <a:buNone/>
              <a:defRPr sz="1314"/>
            </a:lvl5pPr>
            <a:lvl6pPr marL="1502379" indent="0">
              <a:buNone/>
              <a:defRPr sz="1314"/>
            </a:lvl6pPr>
            <a:lvl7pPr marL="1802855" indent="0">
              <a:buNone/>
              <a:defRPr sz="1314"/>
            </a:lvl7pPr>
            <a:lvl8pPr marL="2103330" indent="0">
              <a:buNone/>
              <a:defRPr sz="1314"/>
            </a:lvl8pPr>
            <a:lvl9pPr marL="2403805" indent="0">
              <a:buNone/>
              <a:defRPr sz="1314"/>
            </a:lvl9pPr>
          </a:lstStyle>
          <a:p>
            <a:r>
              <a:rPr lang="en-GB"/>
              <a:t>Click icon to add picture</a:t>
            </a:r>
            <a:endParaRPr lang="en-GB" dirty="0"/>
          </a:p>
        </p:txBody>
      </p:sp>
      <p:sp>
        <p:nvSpPr>
          <p:cNvPr id="46" name="Text Placeholder 10"/>
          <p:cNvSpPr>
            <a:spLocks noGrp="1"/>
          </p:cNvSpPr>
          <p:nvPr>
            <p:ph type="body" sz="quarter" idx="39" hasCustomPrompt="1"/>
          </p:nvPr>
        </p:nvSpPr>
        <p:spPr>
          <a:xfrm>
            <a:off x="7816577" y="5765244"/>
            <a:ext cx="1841065" cy="316657"/>
          </a:xfrm>
          <a:prstGeom prst="rect">
            <a:avLst/>
          </a:prstGeom>
        </p:spPr>
        <p:txBody>
          <a:bodyPr lIns="0" tIns="0" rIns="0" bIns="0">
            <a:noAutofit/>
          </a:bodyPr>
          <a:lstStyle>
            <a:lvl1pPr marL="0" indent="0" algn="ctr">
              <a:buNone/>
              <a:defRPr sz="1285"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a:t>
            </a:r>
            <a:endParaRPr lang="en-GB" dirty="0"/>
          </a:p>
        </p:txBody>
      </p:sp>
      <p:sp>
        <p:nvSpPr>
          <p:cNvPr id="47" name="Text Placeholder 10"/>
          <p:cNvSpPr>
            <a:spLocks noGrp="1"/>
          </p:cNvSpPr>
          <p:nvPr>
            <p:ph type="body" sz="quarter" idx="40" hasCustomPrompt="1"/>
          </p:nvPr>
        </p:nvSpPr>
        <p:spPr>
          <a:xfrm>
            <a:off x="7816575" y="6108253"/>
            <a:ext cx="1841069" cy="56979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52" name="Text Placeholder 10"/>
          <p:cNvSpPr>
            <a:spLocks noGrp="1"/>
          </p:cNvSpPr>
          <p:nvPr>
            <p:ph type="body" sz="quarter" idx="14" hasCustomPrompt="1"/>
          </p:nvPr>
        </p:nvSpPr>
        <p:spPr>
          <a:xfrm>
            <a:off x="356130" y="478003"/>
            <a:ext cx="9971617" cy="496418"/>
          </a:xfrm>
        </p:spPr>
        <p:txBody>
          <a:bodyPr vert="horz" wrap="square" lIns="0" tIns="0" rIns="0" bIns="0" rtlCol="0">
            <a:noAutofit/>
          </a:bodyPr>
          <a:lstStyle>
            <a:lvl1pPr marL="333870" indent="-333870">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l"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48" name="Text Placeholder 4"/>
          <p:cNvSpPr>
            <a:spLocks noGrp="1"/>
          </p:cNvSpPr>
          <p:nvPr>
            <p:ph type="body" sz="quarter" idx="16" hasCustomPrompt="1"/>
          </p:nvPr>
        </p:nvSpPr>
        <p:spPr>
          <a:xfrm>
            <a:off x="365463" y="1008385"/>
            <a:ext cx="9959642" cy="251163"/>
          </a:xfrm>
        </p:spPr>
        <p:txBody>
          <a:bodyPr tIns="0"/>
          <a:lstStyle>
            <a:lvl1pPr marL="0" indent="0">
              <a:buNone/>
              <a:defRPr lang="en-US" sz="1285" kern="1200" spc="47"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sp>
        <p:nvSpPr>
          <p:cNvPr id="49" name="TextBox 48"/>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11557421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tory with quote">
    <p:bg>
      <p:bgPr>
        <a:solidFill>
          <a:srgbClr val="FFFFFF"/>
        </a:solidFill>
        <a:effectLst/>
      </p:bgPr>
    </p:bg>
    <p:spTree>
      <p:nvGrpSpPr>
        <p:cNvPr id="1" name=""/>
        <p:cNvGrpSpPr/>
        <p:nvPr/>
      </p:nvGrpSpPr>
      <p:grpSpPr>
        <a:xfrm>
          <a:off x="0" y="0"/>
          <a:ext cx="0" cy="0"/>
          <a:chOff x="0" y="0"/>
          <a:chExt cx="0" cy="0"/>
        </a:xfrm>
      </p:grpSpPr>
      <p:sp>
        <p:nvSpPr>
          <p:cNvPr id="22" name="Rectangle 21"/>
          <p:cNvSpPr/>
          <p:nvPr userDrawn="1"/>
        </p:nvSpPr>
        <p:spPr>
          <a:xfrm>
            <a:off x="7476856" y="0"/>
            <a:ext cx="3245518" cy="7562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20516" tIns="641033" rIns="106839" bIns="106839" rtlCol="0" anchor="t" anchorCtr="0"/>
          <a:lstStyle/>
          <a:p>
            <a:endParaRPr lang="en-GB" sz="1402" dirty="0"/>
          </a:p>
        </p:txBody>
      </p:sp>
      <p:sp>
        <p:nvSpPr>
          <p:cNvPr id="10" name="Slide Number Placeholder 5"/>
          <p:cNvSpPr>
            <a:spLocks noGrp="1"/>
          </p:cNvSpPr>
          <p:nvPr>
            <p:ph type="sldNum" sz="quarter" idx="12"/>
          </p:nvPr>
        </p:nvSpPr>
        <p:spPr>
          <a:xfrm>
            <a:off x="9970374" y="7124631"/>
            <a:ext cx="377755" cy="293301"/>
          </a:xfrm>
          <a:prstGeom prst="rect">
            <a:avLst/>
          </a:prstGeom>
        </p:spPr>
        <p:txBody>
          <a:bodyPr lIns="0" tIns="0" rIns="0" bIns="0"/>
          <a:lstStyle>
            <a:lvl1pPr algn="r">
              <a:defRPr sz="701">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4" name="Text Placeholder 3"/>
          <p:cNvSpPr>
            <a:spLocks noGrp="1"/>
          </p:cNvSpPr>
          <p:nvPr>
            <p:ph type="body" sz="quarter" idx="26" hasCustomPrompt="1"/>
          </p:nvPr>
        </p:nvSpPr>
        <p:spPr>
          <a:xfrm>
            <a:off x="7923874" y="6761328"/>
            <a:ext cx="2311130" cy="285103"/>
          </a:xfrm>
        </p:spPr>
        <p:txBody>
          <a:bodyPr/>
          <a:lstStyle>
            <a:lvl1pPr marL="0" indent="0" algn="r" defTabSz="1068385" rtl="0" eaLnBrk="1" latinLnBrk="0" hangingPunct="1">
              <a:buNone/>
              <a:defRPr lang="en-US" sz="1285" kern="1200" baseline="30000" dirty="0" smtClean="0">
                <a:solidFill>
                  <a:schemeClr val="accent1">
                    <a:lumMod val="60000"/>
                    <a:lumOff val="40000"/>
                  </a:schemeClr>
                </a:solidFill>
                <a:latin typeface="+mn-lt"/>
                <a:ea typeface="+mn-ea"/>
                <a:cs typeface="+mn-cs"/>
              </a:defRPr>
            </a:lvl1pPr>
            <a:lvl2pPr marL="0" algn="r" defTabSz="1068385" rtl="0" eaLnBrk="1" latinLnBrk="0" hangingPunct="1">
              <a:defRPr lang="en-US" sz="1285" kern="1200" baseline="30000" dirty="0" smtClean="0">
                <a:solidFill>
                  <a:schemeClr val="accent1">
                    <a:lumMod val="60000"/>
                    <a:lumOff val="40000"/>
                  </a:schemeClr>
                </a:solidFill>
                <a:latin typeface="+mn-lt"/>
                <a:ea typeface="+mn-ea"/>
                <a:cs typeface="+mn-cs"/>
              </a:defRPr>
            </a:lvl2pPr>
            <a:lvl3pPr marL="0" algn="r" defTabSz="1068385" rtl="0" eaLnBrk="1" latinLnBrk="0" hangingPunct="1">
              <a:defRPr lang="en-US" sz="1285" kern="1200" baseline="30000" dirty="0" smtClean="0">
                <a:solidFill>
                  <a:schemeClr val="accent1">
                    <a:lumMod val="60000"/>
                    <a:lumOff val="40000"/>
                  </a:schemeClr>
                </a:solidFill>
                <a:latin typeface="+mn-lt"/>
                <a:ea typeface="+mn-ea"/>
                <a:cs typeface="+mn-cs"/>
              </a:defRPr>
            </a:lvl3pPr>
            <a:lvl4pPr marL="0" algn="r" defTabSz="1068385" rtl="0" eaLnBrk="1" latinLnBrk="0" hangingPunct="1">
              <a:defRPr lang="en-US" sz="1285" kern="1200" baseline="30000" dirty="0" smtClean="0">
                <a:solidFill>
                  <a:schemeClr val="accent1">
                    <a:lumMod val="60000"/>
                    <a:lumOff val="40000"/>
                  </a:schemeClr>
                </a:solidFill>
                <a:latin typeface="+mn-lt"/>
                <a:ea typeface="+mn-ea"/>
                <a:cs typeface="+mn-cs"/>
              </a:defRPr>
            </a:lvl4pPr>
            <a:lvl5pPr marL="0" algn="r" defTabSz="1068385" rtl="0" eaLnBrk="1" latinLnBrk="0" hangingPunct="1">
              <a:defRPr lang="en-US" sz="1285" kern="1200" baseline="30000" dirty="0">
                <a:solidFill>
                  <a:schemeClr val="accent1">
                    <a:lumMod val="60000"/>
                    <a:lumOff val="40000"/>
                  </a:schemeClr>
                </a:solidFill>
                <a:latin typeface="+mn-lt"/>
                <a:ea typeface="+mn-ea"/>
                <a:cs typeface="+mn-cs"/>
              </a:defRPr>
            </a:lvl5pPr>
          </a:lstStyle>
          <a:p>
            <a:pPr lvl="0"/>
            <a:r>
              <a:rPr lang="en-GB"/>
              <a:t>Enter name</a:t>
            </a:r>
            <a:endParaRPr lang="en-GB" dirty="0"/>
          </a:p>
        </p:txBody>
      </p:sp>
      <p:sp>
        <p:nvSpPr>
          <p:cNvPr id="3" name="Picture Placeholder 2"/>
          <p:cNvSpPr>
            <a:spLocks noGrp="1"/>
          </p:cNvSpPr>
          <p:nvPr>
            <p:ph type="pic" sz="quarter" idx="17"/>
          </p:nvPr>
        </p:nvSpPr>
        <p:spPr>
          <a:xfrm>
            <a:off x="2" y="0"/>
            <a:ext cx="7476856" cy="3781425"/>
          </a:xfrm>
        </p:spPr>
        <p:txBody>
          <a:bodyPr/>
          <a:lstStyle/>
          <a:p>
            <a:endParaRPr lang="en-US" dirty="0"/>
          </a:p>
        </p:txBody>
      </p:sp>
      <p:sp>
        <p:nvSpPr>
          <p:cNvPr id="9" name="Text Placeholder 10"/>
          <p:cNvSpPr>
            <a:spLocks noGrp="1"/>
          </p:cNvSpPr>
          <p:nvPr>
            <p:ph type="body" sz="quarter" idx="15" hasCustomPrompt="1"/>
          </p:nvPr>
        </p:nvSpPr>
        <p:spPr>
          <a:xfrm>
            <a:off x="346708" y="5444441"/>
            <a:ext cx="2889839" cy="172114"/>
          </a:xfrm>
        </p:spPr>
        <p:txBody>
          <a:bodyPr vert="horz" wrap="square" lIns="0" tIns="0" rIns="0" bIns="0" rtlCol="0">
            <a:normAutofit/>
          </a:bodyPr>
          <a:lstStyle>
            <a:lvl1pPr marL="202178" indent="-202178">
              <a:buNone/>
              <a:defRPr lang="id-ID" sz="701" kern="0" spc="175" baseline="0" dirty="0">
                <a:solidFill>
                  <a:schemeClr val="accent1"/>
                </a:solidFill>
                <a:ea typeface="Roboto Light" panose="02000000000000000000" pitchFamily="2" charset="0"/>
              </a:defRPr>
            </a:lvl1pPr>
          </a:lstStyle>
          <a:p>
            <a:pPr marL="0" lvl="0" indent="0"/>
            <a:r>
              <a:rPr lang="en-GB"/>
              <a:t>CLIENT</a:t>
            </a:r>
            <a:endParaRPr lang="en-GB" dirty="0"/>
          </a:p>
        </p:txBody>
      </p:sp>
      <p:sp>
        <p:nvSpPr>
          <p:cNvPr id="5" name="Text Placeholder 4"/>
          <p:cNvSpPr>
            <a:spLocks noGrp="1"/>
          </p:cNvSpPr>
          <p:nvPr>
            <p:ph type="body" sz="quarter" idx="16" hasCustomPrompt="1"/>
          </p:nvPr>
        </p:nvSpPr>
        <p:spPr>
          <a:xfrm>
            <a:off x="3542711" y="5661360"/>
            <a:ext cx="1740308" cy="1099969"/>
          </a:xfrm>
        </p:spPr>
        <p:txBody>
          <a:bodyPr numCol="1" spcCol="182880">
            <a:noAutofit/>
          </a:bodyPr>
          <a:lstStyle>
            <a:lvl1pPr marL="0" indent="0" algn="l" defTabSz="1068385" rtl="0" eaLnBrk="1" latinLnBrk="0" hangingPunct="1">
              <a:lnSpc>
                <a:spcPct val="100000"/>
              </a:lnSpc>
              <a:spcBef>
                <a:spcPts val="701"/>
              </a:spcBef>
              <a:buClr>
                <a:srgbClr val="0072C8"/>
              </a:buClr>
              <a:buSzPct val="110000"/>
              <a:buFont typeface="Wingdings" panose="05000000000000000000" pitchFamily="2" charset="2"/>
              <a:buNone/>
              <a:defRPr lang="en-US" sz="818" kern="1200" spc="47"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r>
              <a:rPr lang="en-GB"/>
              <a:t>Place text</a:t>
            </a:r>
            <a:endParaRPr lang="en-GB" dirty="0"/>
          </a:p>
        </p:txBody>
      </p:sp>
      <p:sp>
        <p:nvSpPr>
          <p:cNvPr id="12" name="Text Placeholder 10"/>
          <p:cNvSpPr>
            <a:spLocks noGrp="1"/>
          </p:cNvSpPr>
          <p:nvPr>
            <p:ph type="body" sz="quarter" idx="18" hasCustomPrompt="1"/>
          </p:nvPr>
        </p:nvSpPr>
        <p:spPr>
          <a:xfrm>
            <a:off x="3542712" y="5444441"/>
            <a:ext cx="1740307" cy="172114"/>
          </a:xfrm>
        </p:spPr>
        <p:txBody>
          <a:bodyPr vert="horz" wrap="square" lIns="0" tIns="0" rIns="0" bIns="0" rtlCol="0">
            <a:normAutofit/>
          </a:bodyPr>
          <a:lstStyle>
            <a:lvl1pPr marL="202178" indent="-202178">
              <a:buNone/>
              <a:defRPr lang="id-ID" sz="701" kern="0" spc="175" baseline="0" dirty="0">
                <a:solidFill>
                  <a:schemeClr val="accent1"/>
                </a:solidFill>
                <a:ea typeface="Roboto Light" panose="02000000000000000000" pitchFamily="2" charset="0"/>
              </a:defRPr>
            </a:lvl1pPr>
          </a:lstStyle>
          <a:p>
            <a:pPr marL="0" lvl="0" indent="0"/>
            <a:r>
              <a:rPr lang="en-GB"/>
              <a:t>SOLUTIONS</a:t>
            </a:r>
            <a:endParaRPr lang="en-GB" dirty="0"/>
          </a:p>
        </p:txBody>
      </p:sp>
      <p:sp>
        <p:nvSpPr>
          <p:cNvPr id="13" name="Text Placeholder 10"/>
          <p:cNvSpPr>
            <a:spLocks noGrp="1"/>
          </p:cNvSpPr>
          <p:nvPr>
            <p:ph type="body" sz="quarter" idx="19" hasCustomPrompt="1"/>
          </p:nvPr>
        </p:nvSpPr>
        <p:spPr>
          <a:xfrm>
            <a:off x="6251152" y="5444441"/>
            <a:ext cx="917804" cy="172114"/>
          </a:xfrm>
        </p:spPr>
        <p:txBody>
          <a:bodyPr vert="horz" wrap="square" lIns="0" tIns="0" rIns="0" bIns="0" rtlCol="0">
            <a:normAutofit/>
          </a:bodyPr>
          <a:lstStyle>
            <a:lvl1pPr marL="202178" indent="-202178">
              <a:buNone/>
              <a:defRPr lang="id-ID" sz="701" kern="0" spc="175" baseline="0" dirty="0">
                <a:solidFill>
                  <a:schemeClr val="accent1"/>
                </a:solidFill>
                <a:ea typeface="Roboto Light" panose="02000000000000000000" pitchFamily="2" charset="0"/>
              </a:defRPr>
            </a:lvl1pPr>
          </a:lstStyle>
          <a:p>
            <a:pPr marL="0" lvl="0" indent="0"/>
            <a:r>
              <a:rPr lang="en-GB"/>
              <a:t>INDUSTRY</a:t>
            </a:r>
            <a:endParaRPr lang="en-GB" dirty="0"/>
          </a:p>
        </p:txBody>
      </p:sp>
      <p:sp>
        <p:nvSpPr>
          <p:cNvPr id="14" name="Text Placeholder 6"/>
          <p:cNvSpPr>
            <a:spLocks noGrp="1"/>
          </p:cNvSpPr>
          <p:nvPr>
            <p:ph type="body" sz="quarter" idx="21" hasCustomPrompt="1"/>
          </p:nvPr>
        </p:nvSpPr>
        <p:spPr>
          <a:xfrm>
            <a:off x="346857" y="3958825"/>
            <a:ext cx="6822099" cy="1228730"/>
          </a:xfrm>
        </p:spPr>
        <p:txBody>
          <a:bodyPr tIns="0" bIns="0">
            <a:noAutofit/>
          </a:bodyPr>
          <a:lstStyle>
            <a:lvl1pPr marL="0" indent="0">
              <a:lnSpc>
                <a:spcPct val="120000"/>
              </a:lnSpc>
              <a:spcBef>
                <a:spcPts val="0"/>
              </a:spcBef>
              <a:buNone/>
              <a:defRPr sz="1285" baseline="0">
                <a:solidFill>
                  <a:schemeClr val="accent6">
                    <a:lumMod val="75000"/>
                  </a:schemeClr>
                </a:solidFill>
              </a:defRPr>
            </a:lvl1pPr>
            <a:lvl2pPr marL="202176" indent="0">
              <a:buNone/>
              <a:defRPr>
                <a:solidFill>
                  <a:schemeClr val="accent6"/>
                </a:solidFill>
              </a:defRPr>
            </a:lvl2pPr>
            <a:lvl3pPr marL="378386" indent="0">
              <a:buNone/>
              <a:defRPr>
                <a:solidFill>
                  <a:schemeClr val="accent6"/>
                </a:solidFill>
              </a:defRPr>
            </a:lvl3pPr>
            <a:lvl4pPr marL="534192" indent="0">
              <a:buNone/>
              <a:defRPr>
                <a:solidFill>
                  <a:schemeClr val="accent6"/>
                </a:solidFill>
              </a:defRPr>
            </a:lvl4pPr>
            <a:lvl5pPr marL="693708" indent="0">
              <a:buNone/>
              <a:defRPr>
                <a:solidFill>
                  <a:schemeClr val="accent6"/>
                </a:solidFill>
              </a:defRPr>
            </a:lvl5pPr>
          </a:lstStyle>
          <a:p>
            <a:pPr lvl="0"/>
            <a:r>
              <a:rPr lang="en-GB"/>
              <a:t>Enter text here</a:t>
            </a:r>
            <a:endParaRPr lang="en-GB" dirty="0"/>
          </a:p>
        </p:txBody>
      </p:sp>
      <p:sp>
        <p:nvSpPr>
          <p:cNvPr id="16" name="Text Placeholder 4"/>
          <p:cNvSpPr>
            <a:spLocks noGrp="1"/>
          </p:cNvSpPr>
          <p:nvPr>
            <p:ph type="body" sz="quarter" idx="22" hasCustomPrompt="1"/>
          </p:nvPr>
        </p:nvSpPr>
        <p:spPr>
          <a:xfrm>
            <a:off x="6251152" y="5661360"/>
            <a:ext cx="917804" cy="288498"/>
          </a:xfrm>
        </p:spPr>
        <p:txBody>
          <a:bodyPr>
            <a:noAutofit/>
          </a:bodyPr>
          <a:lstStyle>
            <a:lvl1pPr marL="0" indent="0">
              <a:lnSpc>
                <a:spcPct val="100000"/>
              </a:lnSpc>
              <a:buNone/>
              <a:defRPr lang="en-US" sz="818" kern="1200" spc="47"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Place text</a:t>
            </a:r>
            <a:endParaRPr lang="en-GB" dirty="0"/>
          </a:p>
        </p:txBody>
      </p:sp>
      <p:sp>
        <p:nvSpPr>
          <p:cNvPr id="17" name="Text Placeholder 10"/>
          <p:cNvSpPr>
            <a:spLocks noGrp="1"/>
          </p:cNvSpPr>
          <p:nvPr>
            <p:ph type="body" sz="quarter" idx="23" hasCustomPrompt="1"/>
          </p:nvPr>
        </p:nvSpPr>
        <p:spPr>
          <a:xfrm>
            <a:off x="6251152" y="6255911"/>
            <a:ext cx="917804" cy="172114"/>
          </a:xfrm>
        </p:spPr>
        <p:txBody>
          <a:bodyPr vert="horz" wrap="square" lIns="0" tIns="0" rIns="0" bIns="0" rtlCol="0">
            <a:normAutofit/>
          </a:bodyPr>
          <a:lstStyle>
            <a:lvl1pPr marL="202178" indent="-202178">
              <a:buNone/>
              <a:defRPr lang="id-ID" sz="701" kern="0" spc="175" baseline="0" dirty="0">
                <a:solidFill>
                  <a:schemeClr val="accent1"/>
                </a:solidFill>
                <a:ea typeface="Roboto Light" panose="02000000000000000000" pitchFamily="2" charset="0"/>
              </a:defRPr>
            </a:lvl1pPr>
          </a:lstStyle>
          <a:p>
            <a:pPr marL="0" lvl="0" indent="0"/>
            <a:r>
              <a:rPr lang="en-GB"/>
              <a:t>ALLIANCES</a:t>
            </a:r>
            <a:endParaRPr lang="en-GB" dirty="0"/>
          </a:p>
        </p:txBody>
      </p:sp>
      <p:sp>
        <p:nvSpPr>
          <p:cNvPr id="18" name="Text Placeholder 4"/>
          <p:cNvSpPr>
            <a:spLocks noGrp="1"/>
          </p:cNvSpPr>
          <p:nvPr>
            <p:ph type="body" sz="quarter" idx="24" hasCustomPrompt="1"/>
          </p:nvPr>
        </p:nvSpPr>
        <p:spPr>
          <a:xfrm>
            <a:off x="6251152" y="6472829"/>
            <a:ext cx="917804" cy="288498"/>
          </a:xfrm>
        </p:spPr>
        <p:txBody>
          <a:bodyPr>
            <a:noAutofit/>
          </a:bodyPr>
          <a:lstStyle>
            <a:lvl1pPr marL="0" indent="0">
              <a:lnSpc>
                <a:spcPct val="100000"/>
              </a:lnSpc>
              <a:buNone/>
              <a:defRPr lang="en-US" sz="818" kern="1200" spc="47"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Place text</a:t>
            </a:r>
            <a:endParaRPr lang="en-GB" dirty="0"/>
          </a:p>
        </p:txBody>
      </p:sp>
      <p:sp>
        <p:nvSpPr>
          <p:cNvPr id="19" name="Text Placeholder 4"/>
          <p:cNvSpPr>
            <a:spLocks noGrp="1"/>
          </p:cNvSpPr>
          <p:nvPr>
            <p:ph type="body" sz="quarter" idx="25" hasCustomPrompt="1"/>
          </p:nvPr>
        </p:nvSpPr>
        <p:spPr>
          <a:xfrm>
            <a:off x="346708" y="5661360"/>
            <a:ext cx="2889839" cy="905882"/>
          </a:xfrm>
        </p:spPr>
        <p:txBody>
          <a:bodyPr>
            <a:noAutofit/>
          </a:bodyPr>
          <a:lstStyle>
            <a:lvl1pPr marL="0" indent="0">
              <a:lnSpc>
                <a:spcPct val="120000"/>
              </a:lnSpc>
              <a:buNone/>
              <a:defRPr lang="en-US" sz="818" kern="1200" spc="47"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02176" indent="0">
              <a:buNone/>
              <a:defRPr/>
            </a:lvl2pPr>
            <a:lvl3pPr marL="378386" indent="0">
              <a:buNone/>
              <a:defRPr/>
            </a:lvl3pPr>
            <a:lvl4pPr marL="534192" indent="0">
              <a:buNone/>
              <a:defRPr/>
            </a:lvl4pPr>
            <a:lvl5pPr marL="693708" indent="0">
              <a:buNone/>
              <a:defRPr/>
            </a:lvl5pPr>
          </a:lstStyle>
          <a:p>
            <a:pPr marL="0" lvl="0" indent="0" algn="l" defTabSz="1068385" rtl="0" eaLnBrk="1" latinLnBrk="0" hangingPunct="1">
              <a:lnSpc>
                <a:spcPct val="90000"/>
              </a:lnSpc>
              <a:spcBef>
                <a:spcPts val="1402"/>
              </a:spcBef>
              <a:buClr>
                <a:srgbClr val="0072C8"/>
              </a:buClr>
              <a:buSzPct val="110000"/>
              <a:buFont typeface="Wingdings" panose="05000000000000000000" pitchFamily="2" charset="2"/>
              <a:buNone/>
            </a:pPr>
            <a:r>
              <a:rPr lang="en-GB"/>
              <a:t>Click to edit Master text styles</a:t>
            </a:r>
            <a:endParaRPr lang="en-GB" dirty="0"/>
          </a:p>
        </p:txBody>
      </p:sp>
      <p:cxnSp>
        <p:nvCxnSpPr>
          <p:cNvPr id="15" name="Straight Connector 14"/>
          <p:cNvCxnSpPr/>
          <p:nvPr userDrawn="1"/>
        </p:nvCxnSpPr>
        <p:spPr>
          <a:xfrm>
            <a:off x="3440735" y="5434555"/>
            <a:ext cx="0" cy="1530189"/>
          </a:xfrm>
          <a:prstGeom prst="line">
            <a:avLst/>
          </a:prstGeom>
          <a:ln w="317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6159310" y="5434555"/>
            <a:ext cx="0" cy="1530189"/>
          </a:xfrm>
          <a:prstGeom prst="line">
            <a:avLst/>
          </a:prstGeom>
          <a:ln w="317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1" name="Rectangle 20"/>
          <p:cNvSpPr/>
          <p:nvPr userDrawn="1"/>
        </p:nvSpPr>
        <p:spPr>
          <a:xfrm>
            <a:off x="7648724" y="6567240"/>
            <a:ext cx="2585354" cy="224164"/>
          </a:xfrm>
          <a:prstGeom prst="rect">
            <a:avLst/>
          </a:prstGeom>
        </p:spPr>
        <p:txBody>
          <a:bodyPr wrap="square" rIns="0">
            <a:spAutoFit/>
          </a:bodyPr>
          <a:lstStyle/>
          <a:p>
            <a:pPr algn="r"/>
            <a:r>
              <a:rPr lang="en-GB" sz="1285" baseline="30000">
                <a:solidFill>
                  <a:schemeClr val="accent1">
                    <a:lumMod val="60000"/>
                    <a:lumOff val="40000"/>
                  </a:schemeClr>
                </a:solidFill>
              </a:rPr>
              <a:t>Story contact</a:t>
            </a:r>
            <a:endParaRPr lang="en-GB" sz="1285" baseline="30000" dirty="0">
              <a:solidFill>
                <a:schemeClr val="accent1">
                  <a:lumMod val="60000"/>
                  <a:lumOff val="40000"/>
                </a:schemeClr>
              </a:solidFill>
            </a:endParaRPr>
          </a:p>
        </p:txBody>
      </p:sp>
      <p:sp>
        <p:nvSpPr>
          <p:cNvPr id="29" name="Text Placeholder 31"/>
          <p:cNvSpPr>
            <a:spLocks noGrp="1"/>
          </p:cNvSpPr>
          <p:nvPr>
            <p:ph type="body" sz="quarter" idx="33" hasCustomPrompt="1"/>
          </p:nvPr>
        </p:nvSpPr>
        <p:spPr>
          <a:xfrm>
            <a:off x="7806180" y="1084520"/>
            <a:ext cx="2390887" cy="1377811"/>
          </a:xfrm>
        </p:spPr>
        <p:txBody>
          <a:bodyPr>
            <a:noAutofit/>
          </a:bodyPr>
          <a:lstStyle>
            <a:lvl1pPr marL="0" indent="0">
              <a:buNone/>
              <a:defRPr lang="en-US" sz="2337" kern="1200" baseline="30000" dirty="0">
                <a:solidFill>
                  <a:schemeClr val="lt1"/>
                </a:solidFill>
                <a:latin typeface="+mn-lt"/>
                <a:ea typeface="+mn-ea"/>
                <a:cs typeface="+mn-cs"/>
              </a:defRPr>
            </a:lvl1pPr>
          </a:lstStyle>
          <a:p>
            <a:pPr lvl="0"/>
            <a:r>
              <a:rPr lang="en-GB"/>
              <a:t>Enter quote here. Lorem ipsum dolor sit amet. Lorem ipsum dolor sit amet. Lorem ipsum.</a:t>
            </a:r>
            <a:endParaRPr lang="en-GB" dirty="0"/>
          </a:p>
        </p:txBody>
      </p:sp>
      <p:sp>
        <p:nvSpPr>
          <p:cNvPr id="32" name="Text Placeholder 31"/>
          <p:cNvSpPr>
            <a:spLocks noGrp="1"/>
          </p:cNvSpPr>
          <p:nvPr>
            <p:ph type="body" sz="quarter" idx="35" hasCustomPrompt="1"/>
          </p:nvPr>
        </p:nvSpPr>
        <p:spPr>
          <a:xfrm>
            <a:off x="7806180" y="2646653"/>
            <a:ext cx="2390887" cy="1377811"/>
          </a:xfrm>
        </p:spPr>
        <p:txBody>
          <a:bodyPr>
            <a:noAutofit/>
          </a:bodyPr>
          <a:lstStyle>
            <a:lvl1pPr marL="0" indent="0">
              <a:spcBef>
                <a:spcPts val="0"/>
              </a:spcBef>
              <a:buNone/>
              <a:defRPr lang="en-US" sz="1636" kern="1200" baseline="30000" dirty="0">
                <a:solidFill>
                  <a:schemeClr val="accent1">
                    <a:lumMod val="60000"/>
                    <a:lumOff val="40000"/>
                  </a:schemeClr>
                </a:solidFill>
                <a:latin typeface="+mn-lt"/>
                <a:ea typeface="+mn-ea"/>
                <a:cs typeface="+mn-cs"/>
              </a:defRPr>
            </a:lvl1pPr>
          </a:lstStyle>
          <a:p>
            <a:pPr lvl="0"/>
            <a:r>
              <a:rPr lang="en-GB"/>
              <a:t>Name</a:t>
            </a:r>
          </a:p>
          <a:p>
            <a:pPr lvl="0"/>
            <a:r>
              <a:rPr lang="en-GB"/>
              <a:t>Title</a:t>
            </a:r>
          </a:p>
          <a:p>
            <a:pPr lvl="0"/>
            <a:r>
              <a:rPr lang="en-GB"/>
              <a:t>Company</a:t>
            </a:r>
            <a:endParaRPr lang="en-GB" dirty="0"/>
          </a:p>
        </p:txBody>
      </p:sp>
      <p:sp>
        <p:nvSpPr>
          <p:cNvPr id="23" name="TextBox 22"/>
          <p:cNvSpPr txBox="1"/>
          <p:nvPr userDrawn="1"/>
        </p:nvSpPr>
        <p:spPr>
          <a:xfrm>
            <a:off x="336196" y="7178845"/>
            <a:ext cx="3877999" cy="136063"/>
          </a:xfrm>
          <a:prstGeom prst="rect">
            <a:avLst/>
          </a:prstGeom>
          <a:solidFill>
            <a:schemeClr val="bg1"/>
          </a:solidFill>
        </p:spPr>
        <p:txBody>
          <a:bodyPr wrap="square" lIns="0" bIns="0" rtlCol="0" anchor="b" anchorCtr="0">
            <a:spAutoFit/>
          </a:bodyPr>
          <a:lstStyle/>
          <a:p>
            <a:pPr rtl="0"/>
            <a:r>
              <a:rPr lang="en-GB" sz="876" b="0" i="0" u="none" strike="noStrike" kern="1200" baseline="30000" dirty="0">
                <a:solidFill>
                  <a:schemeClr val="bg1">
                    <a:lumMod val="65000"/>
                  </a:schemeClr>
                </a:solidFill>
                <a:latin typeface="+mn-lt"/>
                <a:ea typeface="+mn-ea"/>
                <a:cs typeface="+mn-cs"/>
              </a:rPr>
              <a:t>CONFIDENTIAL AND PROPRIETARY FOR INTERNAL USE ONLY</a:t>
            </a:r>
          </a:p>
        </p:txBody>
      </p:sp>
    </p:spTree>
    <p:extLst>
      <p:ext uri="{BB962C8B-B14F-4D97-AF65-F5344CB8AC3E}">
        <p14:creationId xmlns:p14="http://schemas.microsoft.com/office/powerpoint/2010/main" val="1189363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ject Snapshot">
    <p:bg>
      <p:bgPr>
        <a:solidFill>
          <a:srgbClr val="FFFFFF"/>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3" hasCustomPrompt="1"/>
          </p:nvPr>
        </p:nvSpPr>
        <p:spPr>
          <a:xfrm>
            <a:off x="0" y="0"/>
            <a:ext cx="10683875" cy="3660046"/>
          </a:xfrm>
          <a:solidFill>
            <a:schemeClr val="accent6"/>
          </a:solidFill>
        </p:spPr>
        <p:txBody>
          <a:bodyPr tIns="1097280" anchor="ctr"/>
          <a:lstStyle>
            <a:lvl1pPr marL="0" indent="0" algn="ctr">
              <a:buNone/>
              <a:defRPr sz="1052" b="1" baseline="0">
                <a:solidFill>
                  <a:schemeClr val="bg1"/>
                </a:solidFill>
              </a:defRPr>
            </a:lvl1pPr>
          </a:lstStyle>
          <a:p>
            <a:r>
              <a:rPr lang="en-GB"/>
              <a:t>Click icon to update photo</a:t>
            </a:r>
            <a:endParaRPr lang="en-GB" dirty="0"/>
          </a:p>
        </p:txBody>
      </p:sp>
      <p:sp>
        <p:nvSpPr>
          <p:cNvPr id="2"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lang="en-US" sz="701" smtClean="0"/>
            </a:lvl1pPr>
          </a:lstStyle>
          <a:p>
            <a:fld id="{7DA0DAFF-DD53-4E09-94A3-3FB757666A6B}" type="slidenum">
              <a:rPr lang="en-GB" smtClean="0"/>
              <a:pPr/>
              <a:t>‹#›</a:t>
            </a:fld>
            <a:endParaRPr lang="en-GB" dirty="0"/>
          </a:p>
        </p:txBody>
      </p:sp>
      <p:sp>
        <p:nvSpPr>
          <p:cNvPr id="4" name="TextBox 3"/>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392826422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entered Title Only ">
    <p:bg>
      <p:bgPr>
        <a:solidFill>
          <a:srgbClr val="FFFFFF"/>
        </a:solidFill>
        <a:effectLst/>
      </p:bgPr>
    </p:bg>
    <p:spTree>
      <p:nvGrpSpPr>
        <p:cNvPr id="1" name=""/>
        <p:cNvGrpSpPr/>
        <p:nvPr/>
      </p:nvGrpSpPr>
      <p:grpSpPr>
        <a:xfrm>
          <a:off x="0" y="0"/>
          <a:ext cx="0" cy="0"/>
          <a:chOff x="0" y="0"/>
          <a:chExt cx="0" cy="0"/>
        </a:xfrm>
      </p:grpSpPr>
      <p:sp>
        <p:nvSpPr>
          <p:cNvPr id="8" name="Text Placeholder 10"/>
          <p:cNvSpPr>
            <a:spLocks noGrp="1"/>
          </p:cNvSpPr>
          <p:nvPr>
            <p:ph type="body" sz="quarter" idx="14" hasCustomPrompt="1"/>
          </p:nvPr>
        </p:nvSpPr>
        <p:spPr>
          <a:xfrm>
            <a:off x="456290" y="697819"/>
            <a:ext cx="9778715" cy="670411"/>
          </a:xfrm>
        </p:spPr>
        <p:txBody>
          <a:bodyPr vert="horz" wrap="square" lIns="0" tIns="0" rIns="0" bIns="0" rtlCol="0">
            <a:noAutofit/>
          </a:bodyPr>
          <a:lstStyle>
            <a:lvl1pPr marL="333870" indent="-333870" algn="ctr">
              <a:buFont typeface="Arial" panose="020B0604020202020204" pitchFamily="34" charset="0"/>
              <a:buNone/>
              <a:defRPr lang="id-ID" sz="2804" b="0" kern="0" spc="-82"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GB"/>
              <a:t>Insert Slide Title Here</a:t>
            </a:r>
            <a:endParaRPr lang="en-GB" dirty="0"/>
          </a:p>
        </p:txBody>
      </p:sp>
      <p:sp>
        <p:nvSpPr>
          <p:cNvPr id="10" name="Slide Number Placeholder 5"/>
          <p:cNvSpPr>
            <a:spLocks noGrp="1"/>
          </p:cNvSpPr>
          <p:nvPr>
            <p:ph type="sldNum" sz="quarter" idx="12"/>
          </p:nvPr>
        </p:nvSpPr>
        <p:spPr>
          <a:xfrm>
            <a:off x="9970373" y="7124631"/>
            <a:ext cx="377755" cy="293301"/>
          </a:xfrm>
          <a:prstGeom prst="rect">
            <a:avLst/>
          </a:prstGeom>
        </p:spPr>
        <p:txBody>
          <a:bodyPr lIns="0" tIns="0" rIns="0" bIns="0"/>
          <a:lstStyle>
            <a:lvl1pPr algn="r">
              <a:defRPr sz="701">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4" name="TextBox 3"/>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40330423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eam 1">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lang="en-US" sz="701" smtClean="0"/>
            </a:lvl1pPr>
          </a:lstStyle>
          <a:p>
            <a:fld id="{FCEE2C88-6C8F-484D-AF69-578F576B1F44}" type="slidenum">
              <a:rPr lang="en-GB" smtClean="0"/>
              <a:pPr/>
              <a:t>‹#›</a:t>
            </a:fld>
            <a:endParaRPr lang="en-GB" dirty="0"/>
          </a:p>
        </p:txBody>
      </p:sp>
      <p:sp>
        <p:nvSpPr>
          <p:cNvPr id="8" name="Picture Placeholder 2"/>
          <p:cNvSpPr>
            <a:spLocks noGrp="1"/>
          </p:cNvSpPr>
          <p:nvPr>
            <p:ph type="pic" sz="quarter" idx="17"/>
          </p:nvPr>
        </p:nvSpPr>
        <p:spPr>
          <a:xfrm>
            <a:off x="1392975" y="2409825"/>
            <a:ext cx="1371600" cy="1371600"/>
          </a:xfrm>
          <a:prstGeom prst="ellipse">
            <a:avLst/>
          </a:prstGeom>
          <a:solidFill>
            <a:schemeClr val="bg1">
              <a:lumMod val="50000"/>
            </a:schemeClr>
          </a:solidFill>
        </p:spPr>
        <p:txBody>
          <a:bodyPr anchor="ctr">
            <a:normAutofit/>
          </a:bodyPr>
          <a:lstStyle>
            <a:lvl1pPr marL="0" indent="0" algn="ctr">
              <a:buNone/>
              <a:defRPr sz="1577">
                <a:gradFill>
                  <a:gsLst>
                    <a:gs pos="2419">
                      <a:schemeClr val="bg1"/>
                    </a:gs>
                    <a:gs pos="8000">
                      <a:schemeClr val="bg1"/>
                    </a:gs>
                  </a:gsLst>
                  <a:lin ang="5400000" scaled="0"/>
                </a:gradFill>
              </a:defRPr>
            </a:lvl1pPr>
          </a:lstStyle>
          <a:p>
            <a:r>
              <a:rPr lang="en-GB"/>
              <a:t>Click icon to add picture</a:t>
            </a:r>
            <a:endParaRPr lang="en-GB" dirty="0"/>
          </a:p>
        </p:txBody>
      </p:sp>
      <p:sp>
        <p:nvSpPr>
          <p:cNvPr id="9" name="Picture Placeholder 2"/>
          <p:cNvSpPr>
            <a:spLocks noGrp="1"/>
          </p:cNvSpPr>
          <p:nvPr>
            <p:ph type="pic" sz="quarter" idx="18"/>
          </p:nvPr>
        </p:nvSpPr>
        <p:spPr>
          <a:xfrm>
            <a:off x="3526878" y="2409825"/>
            <a:ext cx="1371600" cy="1371600"/>
          </a:xfrm>
          <a:prstGeom prst="ellipse">
            <a:avLst/>
          </a:prstGeom>
          <a:solidFill>
            <a:schemeClr val="bg1">
              <a:lumMod val="50000"/>
            </a:schemeClr>
          </a:solidFill>
        </p:spPr>
        <p:txBody>
          <a:bodyPr anchor="ctr">
            <a:normAutofit/>
          </a:bodyPr>
          <a:lstStyle>
            <a:lvl1pPr marL="0" indent="0" algn="ctr">
              <a:buNone/>
              <a:defRPr sz="1577">
                <a:gradFill>
                  <a:gsLst>
                    <a:gs pos="2419">
                      <a:schemeClr val="bg1"/>
                    </a:gs>
                    <a:gs pos="8000">
                      <a:schemeClr val="bg1"/>
                    </a:gs>
                  </a:gsLst>
                  <a:lin ang="5400000" scaled="0"/>
                </a:gradFill>
              </a:defRPr>
            </a:lvl1pPr>
          </a:lstStyle>
          <a:p>
            <a:r>
              <a:rPr lang="en-GB"/>
              <a:t>Click icon to add picture</a:t>
            </a:r>
            <a:endParaRPr lang="en-GB" dirty="0"/>
          </a:p>
        </p:txBody>
      </p:sp>
      <p:sp>
        <p:nvSpPr>
          <p:cNvPr id="11" name="Picture Placeholder 2"/>
          <p:cNvSpPr>
            <a:spLocks noGrp="1"/>
          </p:cNvSpPr>
          <p:nvPr>
            <p:ph type="pic" sz="quarter" idx="19"/>
          </p:nvPr>
        </p:nvSpPr>
        <p:spPr>
          <a:xfrm>
            <a:off x="5723965" y="2409825"/>
            <a:ext cx="1371600" cy="1371600"/>
          </a:xfrm>
          <a:prstGeom prst="ellipse">
            <a:avLst/>
          </a:prstGeom>
          <a:solidFill>
            <a:schemeClr val="bg1">
              <a:lumMod val="50000"/>
            </a:schemeClr>
          </a:solidFill>
        </p:spPr>
        <p:txBody>
          <a:bodyPr anchor="ctr">
            <a:normAutofit/>
          </a:bodyPr>
          <a:lstStyle>
            <a:lvl1pPr marL="0" indent="0" algn="ctr">
              <a:buNone/>
              <a:defRPr sz="1577">
                <a:gradFill>
                  <a:gsLst>
                    <a:gs pos="2419">
                      <a:schemeClr val="bg1"/>
                    </a:gs>
                    <a:gs pos="8000">
                      <a:schemeClr val="bg1"/>
                    </a:gs>
                  </a:gsLst>
                  <a:lin ang="5400000" scaled="0"/>
                </a:gradFill>
              </a:defRPr>
            </a:lvl1pPr>
          </a:lstStyle>
          <a:p>
            <a:r>
              <a:rPr lang="en-GB"/>
              <a:t>Click icon to add picture</a:t>
            </a:r>
            <a:endParaRPr lang="en-GB" dirty="0"/>
          </a:p>
        </p:txBody>
      </p:sp>
      <p:sp>
        <p:nvSpPr>
          <p:cNvPr id="13" name="Picture Placeholder 2"/>
          <p:cNvSpPr>
            <a:spLocks noGrp="1"/>
          </p:cNvSpPr>
          <p:nvPr>
            <p:ph type="pic" sz="quarter" idx="20"/>
          </p:nvPr>
        </p:nvSpPr>
        <p:spPr>
          <a:xfrm>
            <a:off x="7877973" y="2409825"/>
            <a:ext cx="1371600" cy="1371600"/>
          </a:xfrm>
          <a:prstGeom prst="ellipse">
            <a:avLst/>
          </a:prstGeom>
          <a:solidFill>
            <a:schemeClr val="bg1">
              <a:lumMod val="50000"/>
            </a:schemeClr>
          </a:solidFill>
        </p:spPr>
        <p:txBody>
          <a:bodyPr anchor="ctr">
            <a:normAutofit/>
          </a:bodyPr>
          <a:lstStyle>
            <a:lvl1pPr marL="0" indent="0" algn="ctr">
              <a:buNone/>
              <a:defRPr sz="1577">
                <a:gradFill>
                  <a:gsLst>
                    <a:gs pos="2419">
                      <a:schemeClr val="bg1"/>
                    </a:gs>
                    <a:gs pos="8000">
                      <a:schemeClr val="bg1"/>
                    </a:gs>
                  </a:gsLst>
                  <a:lin ang="5400000" scaled="0"/>
                </a:gradFill>
              </a:defRPr>
            </a:lvl1pPr>
          </a:lstStyle>
          <a:p>
            <a:r>
              <a:rPr lang="en-GB"/>
              <a:t>Click icon to add picture</a:t>
            </a:r>
            <a:endParaRPr lang="en-GB" dirty="0"/>
          </a:p>
        </p:txBody>
      </p:sp>
      <p:sp>
        <p:nvSpPr>
          <p:cNvPr id="14" name="Text Placeholder 10"/>
          <p:cNvSpPr>
            <a:spLocks noGrp="1"/>
          </p:cNvSpPr>
          <p:nvPr>
            <p:ph type="body" sz="quarter" idx="21" hasCustomPrompt="1"/>
          </p:nvPr>
        </p:nvSpPr>
        <p:spPr>
          <a:xfrm>
            <a:off x="1158243" y="4315184"/>
            <a:ext cx="1841065" cy="316657"/>
          </a:xfrm>
          <a:prstGeom prst="rect">
            <a:avLst/>
          </a:prstGeom>
        </p:spPr>
        <p:txBody>
          <a:bodyPr lIns="0" tIns="0" rIns="0" bIns="0">
            <a:noAutofit/>
          </a:bodyPr>
          <a:lstStyle>
            <a:lvl1pPr marL="0" indent="0" algn="ctr">
              <a:buNone/>
              <a:defRPr sz="1227"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15" name="Text Placeholder 10"/>
          <p:cNvSpPr>
            <a:spLocks noGrp="1"/>
          </p:cNvSpPr>
          <p:nvPr>
            <p:ph type="body" sz="quarter" idx="22" hasCustomPrompt="1"/>
          </p:nvPr>
        </p:nvSpPr>
        <p:spPr>
          <a:xfrm>
            <a:off x="1158241" y="4658191"/>
            <a:ext cx="1841069" cy="30161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18" name="Text Placeholder 10"/>
          <p:cNvSpPr>
            <a:spLocks noGrp="1"/>
          </p:cNvSpPr>
          <p:nvPr>
            <p:ph type="body" sz="quarter" idx="23" hasCustomPrompt="1"/>
          </p:nvPr>
        </p:nvSpPr>
        <p:spPr>
          <a:xfrm>
            <a:off x="3292146" y="4315184"/>
            <a:ext cx="1841065" cy="316657"/>
          </a:xfrm>
          <a:prstGeom prst="rect">
            <a:avLst/>
          </a:prstGeom>
        </p:spPr>
        <p:txBody>
          <a:bodyPr lIns="0" tIns="0" rIns="0" bIns="0">
            <a:noAutofit/>
          </a:bodyPr>
          <a:lstStyle>
            <a:lvl1pPr marL="0" indent="0" algn="ctr">
              <a:buNone/>
              <a:defRPr sz="1227"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19" name="Text Placeholder 10"/>
          <p:cNvSpPr>
            <a:spLocks noGrp="1"/>
          </p:cNvSpPr>
          <p:nvPr>
            <p:ph type="body" sz="quarter" idx="24" hasCustomPrompt="1"/>
          </p:nvPr>
        </p:nvSpPr>
        <p:spPr>
          <a:xfrm>
            <a:off x="3292144" y="4658191"/>
            <a:ext cx="1841069" cy="30161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20" name="Text Placeholder 10"/>
          <p:cNvSpPr>
            <a:spLocks noGrp="1"/>
          </p:cNvSpPr>
          <p:nvPr>
            <p:ph type="body" sz="quarter" idx="25" hasCustomPrompt="1"/>
          </p:nvPr>
        </p:nvSpPr>
        <p:spPr>
          <a:xfrm>
            <a:off x="5489233" y="4315184"/>
            <a:ext cx="1841065" cy="316657"/>
          </a:xfrm>
          <a:prstGeom prst="rect">
            <a:avLst/>
          </a:prstGeom>
        </p:spPr>
        <p:txBody>
          <a:bodyPr lIns="0" tIns="0" rIns="0" bIns="0">
            <a:noAutofit/>
          </a:bodyPr>
          <a:lstStyle>
            <a:lvl1pPr marL="0" indent="0" algn="ctr">
              <a:buNone/>
              <a:defRPr sz="1227"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21" name="Text Placeholder 10"/>
          <p:cNvSpPr>
            <a:spLocks noGrp="1"/>
          </p:cNvSpPr>
          <p:nvPr>
            <p:ph type="body" sz="quarter" idx="26" hasCustomPrompt="1"/>
          </p:nvPr>
        </p:nvSpPr>
        <p:spPr>
          <a:xfrm>
            <a:off x="5489231" y="4658191"/>
            <a:ext cx="1841069" cy="30161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22" name="Text Placeholder 10"/>
          <p:cNvSpPr>
            <a:spLocks noGrp="1"/>
          </p:cNvSpPr>
          <p:nvPr>
            <p:ph type="body" sz="quarter" idx="27" hasCustomPrompt="1"/>
          </p:nvPr>
        </p:nvSpPr>
        <p:spPr>
          <a:xfrm>
            <a:off x="7643241" y="4315184"/>
            <a:ext cx="1841065" cy="316657"/>
          </a:xfrm>
          <a:prstGeom prst="rect">
            <a:avLst/>
          </a:prstGeom>
        </p:spPr>
        <p:txBody>
          <a:bodyPr lIns="0" tIns="0" rIns="0" bIns="0">
            <a:noAutofit/>
          </a:bodyPr>
          <a:lstStyle>
            <a:lvl1pPr marL="0" indent="0" algn="ctr">
              <a:buNone/>
              <a:defRPr sz="1227" b="1">
                <a:solidFill>
                  <a:schemeClr val="accent2"/>
                </a:soli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23" name="Text Placeholder 10"/>
          <p:cNvSpPr>
            <a:spLocks noGrp="1"/>
          </p:cNvSpPr>
          <p:nvPr>
            <p:ph type="body" sz="quarter" idx="28" hasCustomPrompt="1"/>
          </p:nvPr>
        </p:nvSpPr>
        <p:spPr>
          <a:xfrm>
            <a:off x="7643239" y="4658191"/>
            <a:ext cx="1841069" cy="301619"/>
          </a:xfrm>
          <a:prstGeom prst="rect">
            <a:avLst/>
          </a:prstGeom>
        </p:spPr>
        <p:txBody>
          <a:bodyPr lIns="0" tIns="0" rIns="0" bIns="0">
            <a:noAutofit/>
          </a:bodyPr>
          <a:lstStyle>
            <a:lvl1pPr marL="0" indent="0" algn="ctr">
              <a:buNone/>
              <a:defRPr sz="1052"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00475" indent="0">
              <a:buNone/>
              <a:defRPr sz="789"/>
            </a:lvl2pPr>
            <a:lvl3pPr marL="600951" indent="0">
              <a:buNone/>
              <a:defRPr sz="789"/>
            </a:lvl3pPr>
            <a:lvl4pPr marL="901428" indent="0">
              <a:buNone/>
              <a:defRPr sz="789"/>
            </a:lvl4pPr>
            <a:lvl5pPr marL="1201904" indent="0">
              <a:buNone/>
              <a:defRPr sz="789"/>
            </a:lvl5pPr>
          </a:lstStyle>
          <a:p>
            <a:pPr lvl="0"/>
            <a:r>
              <a:rPr lang="en-GB"/>
              <a:t>Click to edit Master text styles</a:t>
            </a:r>
            <a:endParaRPr lang="en-GB" dirty="0"/>
          </a:p>
        </p:txBody>
      </p:sp>
      <p:sp>
        <p:nvSpPr>
          <p:cNvPr id="17" name="Text Placeholder 10"/>
          <p:cNvSpPr>
            <a:spLocks noGrp="1"/>
          </p:cNvSpPr>
          <p:nvPr>
            <p:ph type="body" sz="quarter" idx="14" hasCustomPrompt="1"/>
          </p:nvPr>
        </p:nvSpPr>
        <p:spPr>
          <a:xfrm>
            <a:off x="456290" y="697819"/>
            <a:ext cx="9778715" cy="670411"/>
          </a:xfrm>
        </p:spPr>
        <p:txBody>
          <a:bodyPr vert="horz" wrap="square" lIns="0" tIns="0" rIns="0" bIns="0" rtlCol="0">
            <a:noAutofit/>
          </a:bodyPr>
          <a:lstStyle>
            <a:lvl1pPr marL="333870" indent="-333870" algn="ctr">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ctr"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24" name="TextBox 23"/>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5010266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Centered Title Only ">
    <p:bg>
      <p:bgPr>
        <a:solidFill>
          <a:srgbClr val="FFFFFF"/>
        </a:solidFill>
        <a:effectLst/>
      </p:bgPr>
    </p:bg>
    <p:spTree>
      <p:nvGrpSpPr>
        <p:cNvPr id="1" name=""/>
        <p:cNvGrpSpPr/>
        <p:nvPr/>
      </p:nvGrpSpPr>
      <p:grpSpPr>
        <a:xfrm>
          <a:off x="0" y="0"/>
          <a:ext cx="0" cy="0"/>
          <a:chOff x="0" y="0"/>
          <a:chExt cx="0" cy="0"/>
        </a:xfrm>
      </p:grpSpPr>
      <p:sp>
        <p:nvSpPr>
          <p:cNvPr id="8" name="Text Placeholder 10"/>
          <p:cNvSpPr>
            <a:spLocks noGrp="1"/>
          </p:cNvSpPr>
          <p:nvPr>
            <p:ph type="body" sz="quarter" idx="14" hasCustomPrompt="1"/>
          </p:nvPr>
        </p:nvSpPr>
        <p:spPr>
          <a:xfrm>
            <a:off x="456290" y="697819"/>
            <a:ext cx="9778715" cy="670411"/>
          </a:xfrm>
        </p:spPr>
        <p:txBody>
          <a:bodyPr vert="horz" wrap="square" lIns="0" tIns="0" rIns="0" bIns="0" rtlCol="0">
            <a:noAutofit/>
          </a:bodyPr>
          <a:lstStyle>
            <a:lvl1pPr marL="333870" indent="-333870" algn="ctr">
              <a:buFont typeface="Arial" panose="020B0604020202020204" pitchFamily="34" charset="0"/>
              <a:buNone/>
              <a:defRPr lang="en-US" sz="2804" b="0" kern="0" spc="-82"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ctr" defTabSz="1068385" rtl="0" eaLnBrk="1" latinLnBrk="0" hangingPunct="1">
              <a:lnSpc>
                <a:spcPct val="90000"/>
              </a:lnSpc>
              <a:spcBef>
                <a:spcPts val="1402"/>
              </a:spcBef>
              <a:buClr>
                <a:srgbClr val="0072C8"/>
              </a:buClr>
              <a:buSzPct val="110000"/>
              <a:buFont typeface="Arial" panose="020B0604020202020204" pitchFamily="34" charset="0"/>
              <a:buNone/>
            </a:pPr>
            <a:r>
              <a:rPr lang="en-GB"/>
              <a:t>Insert Slide Title Here</a:t>
            </a:r>
            <a:endParaRPr lang="en-GB" dirty="0"/>
          </a:p>
        </p:txBody>
      </p:sp>
      <p:sp>
        <p:nvSpPr>
          <p:cNvPr id="10" name="Slide Number Placeholder 5"/>
          <p:cNvSpPr>
            <a:spLocks noGrp="1"/>
          </p:cNvSpPr>
          <p:nvPr>
            <p:ph type="sldNum" sz="quarter" idx="12"/>
          </p:nvPr>
        </p:nvSpPr>
        <p:spPr>
          <a:xfrm>
            <a:off x="9970373" y="7124631"/>
            <a:ext cx="377755" cy="293301"/>
          </a:xfrm>
          <a:prstGeom prst="rect">
            <a:avLst/>
          </a:prstGeom>
        </p:spPr>
        <p:txBody>
          <a:bodyPr lIns="0" tIns="0" rIns="0" bIns="0"/>
          <a:lstStyle>
            <a:lvl1pPr algn="r">
              <a:defRPr sz="701">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4" name="Picture Placeholder 4"/>
          <p:cNvSpPr>
            <a:spLocks noGrp="1"/>
          </p:cNvSpPr>
          <p:nvPr>
            <p:ph type="pic" sz="quarter" idx="21"/>
          </p:nvPr>
        </p:nvSpPr>
        <p:spPr>
          <a:xfrm>
            <a:off x="0" y="1570923"/>
            <a:ext cx="10683875" cy="3426628"/>
          </a:xfrm>
          <a:prstGeom prst="rect">
            <a:avLst/>
          </a:prstGeom>
          <a:solidFill>
            <a:schemeClr val="bg1">
              <a:lumMod val="50000"/>
            </a:schemeClr>
          </a:solidFill>
        </p:spPr>
        <p:txBody>
          <a:bodyPr tIns="1828800"/>
          <a:lstStyle>
            <a:lvl1pPr marL="0" indent="0" algn="ctr">
              <a:buNone/>
              <a:defRPr sz="1052"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GB"/>
              <a:t>Click icon to add picture</a:t>
            </a:r>
            <a:endParaRPr lang="en-GB" dirty="0"/>
          </a:p>
        </p:txBody>
      </p:sp>
      <p:sp>
        <p:nvSpPr>
          <p:cNvPr id="5" name="TextBox 4"/>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40203662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Logo Slide 1">
    <p:bg>
      <p:bgPr>
        <a:solidFill>
          <a:schemeClr val="accent2"/>
        </a:solidFill>
        <a:effectLst/>
      </p:bgPr>
    </p:bg>
    <p:spTree>
      <p:nvGrpSpPr>
        <p:cNvPr id="1" name=""/>
        <p:cNvGrpSpPr/>
        <p:nvPr/>
      </p:nvGrpSpPr>
      <p:grpSpPr>
        <a:xfrm>
          <a:off x="0" y="0"/>
          <a:ext cx="0" cy="0"/>
          <a:chOff x="0" y="0"/>
          <a:chExt cx="0" cy="0"/>
        </a:xfrm>
      </p:grpSpPr>
      <p:sp>
        <p:nvSpPr>
          <p:cNvPr id="7"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sz="701">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8" name="TextBox 7"/>
          <p:cNvSpPr txBox="1"/>
          <p:nvPr userDrawn="1"/>
        </p:nvSpPr>
        <p:spPr>
          <a:xfrm>
            <a:off x="355918" y="7108490"/>
            <a:ext cx="658835" cy="154017"/>
          </a:xfrm>
          <a:prstGeom prst="rect">
            <a:avLst/>
          </a:prstGeom>
          <a:noFill/>
        </p:spPr>
        <p:txBody>
          <a:bodyPr wrap="none" lIns="0" bIns="0" rtlCol="0" anchor="b" anchorCtr="0">
            <a:spAutoFit/>
          </a:bodyPr>
          <a:lstStyle/>
          <a:p>
            <a:pPr marL="0" algn="l" defTabSz="801236" rtl="0" eaLnBrk="1" latinLnBrk="0" hangingPunct="1"/>
            <a:r>
              <a:rPr lang="en-GB" sz="701" kern="1200" spc="88" baseline="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endParaRPr lang="en-GB" sz="701" kern="1200" spc="88" baseline="0" dirty="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sp>
        <p:nvSpPr>
          <p:cNvPr id="6" name="Text Box 3"/>
          <p:cNvSpPr txBox="1">
            <a:spLocks noChangeArrowheads="1"/>
          </p:cNvSpPr>
          <p:nvPr userDrawn="1"/>
        </p:nvSpPr>
        <p:spPr bwMode="blackWhite">
          <a:xfrm>
            <a:off x="2140324" y="7125589"/>
            <a:ext cx="6403229" cy="378303"/>
          </a:xfrm>
          <a:prstGeom prst="rect">
            <a:avLst/>
          </a:prstGeom>
          <a:noFill/>
          <a:ln w="12700">
            <a:noFill/>
            <a:miter lim="800000"/>
            <a:headEnd type="none" w="sm" len="sm"/>
            <a:tailEnd type="none" w="sm" len="sm"/>
          </a:ln>
          <a:effectLst/>
        </p:spPr>
        <p:txBody>
          <a:bodyPr wrap="square" lIns="0" tIns="34285" rIns="0" bIns="137160" anchor="b" anchorCtr="0">
            <a:spAutoFit/>
          </a:bodyPr>
          <a:lstStyle/>
          <a:p>
            <a:pPr algn="ctr" defTabSz="801025" eaLnBrk="0" hangingPunct="0">
              <a:lnSpc>
                <a:spcPts val="789"/>
              </a:lnSpc>
              <a:defRPr/>
            </a:pPr>
            <a:r>
              <a:rPr lang="en-GB" sz="700">
                <a:gradFill>
                  <a:gsLst>
                    <a:gs pos="5417">
                      <a:srgbClr val="FFFFFF"/>
                    </a:gs>
                    <a:gs pos="13333">
                      <a:srgbClr val="FFFFFF"/>
                    </a:gs>
                  </a:gsLst>
                  <a:lin ang="5400000" scaled="0"/>
                </a:gradFill>
                <a:latin typeface="Arial" panose="020B0604020202020204" pitchFamily="34" charset="0"/>
                <a:cs typeface="Arial" panose="020B0604020202020204" pitchFamily="34" charset="0"/>
              </a:rPr>
              <a:t>© 2018 Slalom, LLC. All rights reserved. The information herein is for informational purposes only and represents the current view of Slalom, LLC. as of the date of this presentation. SLALOM MAKES NO WARRANTIES, EXPRESS, IMPLIED, OR STATUTORY, AS TO THE INFORMATION IN THIS PRESENTATION.</a:t>
            </a:r>
            <a:endParaRPr lang="en-GB" sz="700" dirty="0">
              <a:gradFill>
                <a:gsLst>
                  <a:gs pos="5417">
                    <a:srgbClr val="FFFFFF"/>
                  </a:gs>
                  <a:gs pos="13333">
                    <a:srgbClr val="FFFFFF"/>
                  </a:gs>
                </a:gsLst>
                <a:lin ang="5400000" scaled="0"/>
              </a:gradFill>
              <a:latin typeface="Arial" panose="020B0604020202020204" pitchFamily="34" charset="0"/>
              <a:cs typeface="Arial" panose="020B0604020202020204" pitchFamily="34" charset="0"/>
            </a:endParaRPr>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63204" y="3369979"/>
            <a:ext cx="3157467" cy="822892"/>
          </a:xfrm>
          <a:prstGeom prst="rect">
            <a:avLst/>
          </a:prstGeom>
        </p:spPr>
      </p:pic>
    </p:spTree>
    <p:extLst>
      <p:ext uri="{BB962C8B-B14F-4D97-AF65-F5344CB8AC3E}">
        <p14:creationId xmlns:p14="http://schemas.microsoft.com/office/powerpoint/2010/main" val="997395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Logo Slide 2">
    <p:bg>
      <p:bgRef idx="1001">
        <a:schemeClr val="bg1"/>
      </p:bgRef>
    </p:bg>
    <p:spTree>
      <p:nvGrpSpPr>
        <p:cNvPr id="1" name=""/>
        <p:cNvGrpSpPr/>
        <p:nvPr/>
      </p:nvGrpSpPr>
      <p:grpSpPr>
        <a:xfrm>
          <a:off x="0" y="0"/>
          <a:ext cx="0" cy="0"/>
          <a:chOff x="0" y="0"/>
          <a:chExt cx="0" cy="0"/>
        </a:xfrm>
      </p:grpSpPr>
      <p:sp>
        <p:nvSpPr>
          <p:cNvPr id="7"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sz="701">
                <a:solidFill>
                  <a:schemeClr val="tx1"/>
                </a:soli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8" name="TextBox 7"/>
          <p:cNvSpPr txBox="1"/>
          <p:nvPr userDrawn="1"/>
        </p:nvSpPr>
        <p:spPr>
          <a:xfrm>
            <a:off x="355918" y="7108490"/>
            <a:ext cx="658835" cy="154017"/>
          </a:xfrm>
          <a:prstGeom prst="rect">
            <a:avLst/>
          </a:prstGeom>
          <a:noFill/>
        </p:spPr>
        <p:txBody>
          <a:bodyPr wrap="none" lIns="0" bIns="0" rtlCol="0" anchor="b" anchorCtr="0">
            <a:spAutoFit/>
          </a:bodyPr>
          <a:lstStyle/>
          <a:p>
            <a:pPr marL="0" algn="l" defTabSz="801236" rtl="0" eaLnBrk="1" latinLnBrk="0" hangingPunct="1"/>
            <a:r>
              <a:rPr lang="en-GB" sz="701" kern="1200" spc="88" baseline="0">
                <a:solidFill>
                  <a:schemeClr val="tx1"/>
                </a:solidFill>
                <a:latin typeface="Arial" panose="020B0604020202020204" pitchFamily="34" charset="0"/>
                <a:ea typeface="Roboto Light" panose="02000000000000000000" pitchFamily="2" charset="0"/>
                <a:cs typeface="Arial" panose="020B0604020202020204" pitchFamily="34" charset="0"/>
              </a:rPr>
              <a:t>slalom.com</a:t>
            </a:r>
            <a:endParaRPr lang="en-GB" sz="701" kern="1200" spc="88" baseline="0" dirty="0">
              <a:solidFill>
                <a:schemeClr val="tx1"/>
              </a:solidFill>
              <a:latin typeface="Arial" panose="020B0604020202020204" pitchFamily="34" charset="0"/>
              <a:ea typeface="Roboto Light" panose="02000000000000000000" pitchFamily="2" charset="0"/>
              <a:cs typeface="Arial" panose="020B0604020202020204" pitchFamily="34" charset="0"/>
            </a:endParaRPr>
          </a:p>
        </p:txBody>
      </p:sp>
      <p:sp>
        <p:nvSpPr>
          <p:cNvPr id="6" name="Text Box 3"/>
          <p:cNvSpPr txBox="1">
            <a:spLocks noChangeArrowheads="1"/>
          </p:cNvSpPr>
          <p:nvPr userDrawn="1"/>
        </p:nvSpPr>
        <p:spPr bwMode="blackWhite">
          <a:xfrm>
            <a:off x="2140324" y="7096434"/>
            <a:ext cx="6403229" cy="407458"/>
          </a:xfrm>
          <a:prstGeom prst="rect">
            <a:avLst/>
          </a:prstGeom>
          <a:noFill/>
          <a:ln w="12700">
            <a:noFill/>
            <a:miter lim="800000"/>
            <a:headEnd type="none" w="sm" len="sm"/>
            <a:tailEnd type="none" w="sm" len="sm"/>
          </a:ln>
          <a:effectLst/>
        </p:spPr>
        <p:txBody>
          <a:bodyPr wrap="square" lIns="0" tIns="40059" rIns="0" bIns="160258" anchor="b" anchorCtr="0">
            <a:spAutoFit/>
          </a:bodyPr>
          <a:lstStyle/>
          <a:p>
            <a:pPr algn="ctr" defTabSz="801025" eaLnBrk="0" hangingPunct="0">
              <a:lnSpc>
                <a:spcPts val="789"/>
              </a:lnSpc>
              <a:defRPr/>
            </a:pPr>
            <a:r>
              <a:rPr lang="en-GB" sz="613">
                <a:solidFill>
                  <a:schemeClr val="tx1"/>
                </a:solidFill>
                <a:latin typeface="Arial" panose="020B0604020202020204" pitchFamily="34" charset="0"/>
                <a:cs typeface="Arial" panose="020B0604020202020204" pitchFamily="34" charset="0"/>
              </a:rPr>
              <a:t>© 201</a:t>
            </a:r>
            <a:r>
              <a:rPr lang="en-GB" sz="700">
                <a:solidFill>
                  <a:schemeClr val="tx1"/>
                </a:solidFill>
                <a:latin typeface="Arial" panose="020B0604020202020204" pitchFamily="34" charset="0"/>
                <a:cs typeface="Arial" panose="020B0604020202020204" pitchFamily="34" charset="0"/>
              </a:rPr>
              <a:t>8</a:t>
            </a:r>
            <a:r>
              <a:rPr lang="en-GB" sz="613">
                <a:solidFill>
                  <a:schemeClr val="tx1"/>
                </a:solidFill>
                <a:latin typeface="Arial" panose="020B0604020202020204" pitchFamily="34" charset="0"/>
                <a:cs typeface="Arial" panose="020B0604020202020204" pitchFamily="34" charset="0"/>
              </a:rPr>
              <a:t> Slalom, LLC. All rights reserved. The information herein is for informational purposes only and represents the current view of Slalom, LLC. as of the date of this presentation. SLALOM MAKES NO WARRANTIES, EXPRESS, IMPLIED, OR STATUTORY, AS TO THE INFORMATION IN THIS PRESENTATION.</a:t>
            </a:r>
            <a:endParaRPr lang="en-GB" sz="613" dirty="0">
              <a:solidFill>
                <a:schemeClr val="tx1"/>
              </a:solidFill>
              <a:latin typeface="Arial" panose="020B0604020202020204" pitchFamily="34" charset="0"/>
              <a:cs typeface="Arial" panose="020B0604020202020204" pitchFamily="34" charset="0"/>
            </a:endParaRP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71379" y="3118936"/>
            <a:ext cx="3741117" cy="1324979"/>
          </a:xfrm>
          <a:prstGeom prst="rect">
            <a:avLst/>
          </a:prstGeom>
        </p:spPr>
      </p:pic>
    </p:spTree>
    <p:extLst>
      <p:ext uri="{BB962C8B-B14F-4D97-AF65-F5344CB8AC3E}">
        <p14:creationId xmlns:p14="http://schemas.microsoft.com/office/powerpoint/2010/main" val="1613856448"/>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in Title Slide Gradient">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a:xfrm>
            <a:off x="0" y="2"/>
            <a:ext cx="10683875" cy="7562851"/>
          </a:xfrm>
          <a:prstGeom prst="rect">
            <a:avLst/>
          </a:prstGeom>
          <a:gradFill flip="none" rotWithShape="1">
            <a:gsLst>
              <a:gs pos="57755">
                <a:srgbClr val="00669B"/>
              </a:gs>
              <a:gs pos="15000">
                <a:srgbClr val="2B2C72"/>
              </a:gs>
              <a:gs pos="100000">
                <a:srgbClr val="6DC2D9"/>
              </a:gs>
            </a:gsLst>
            <a:lin ang="18900000" scaled="1"/>
            <a:tileRect/>
          </a:gradFill>
          <a:ln w="25400" cap="flat" cmpd="sng" algn="ctr">
            <a:noFill/>
            <a:prstDash val="solid"/>
          </a:ln>
          <a:effectLst/>
        </p:spPr>
        <p:txBody>
          <a:bodyPr lIns="106839" tIns="106839" rIns="106839" bIns="106839" rtlCol="0" anchor="ctr" anchorCtr="0"/>
          <a:lstStyle/>
          <a:p>
            <a:pPr algn="ctr" defTabSz="1068359">
              <a:defRPr/>
            </a:pPr>
            <a:endParaRPr lang="en-GB" sz="2686" kern="0" dirty="0">
              <a:gradFill>
                <a:gsLst>
                  <a:gs pos="0">
                    <a:srgbClr val="FFFFFF"/>
                  </a:gs>
                  <a:gs pos="98000">
                    <a:srgbClr val="FFFFFF"/>
                  </a:gs>
                </a:gsLst>
                <a:lin ang="5400000" scaled="0"/>
              </a:gradFill>
              <a:latin typeface="Arial" panose="020B0604020202020204"/>
              <a:ea typeface="Segoe UI Black" panose="020B0A02040204020203" pitchFamily="34" charset="0"/>
              <a:cs typeface="Segoe UI Black" panose="020B0A02040204020203" pitchFamily="34" charset="0"/>
            </a:endParaRPr>
          </a:p>
        </p:txBody>
      </p:sp>
      <p:sp>
        <p:nvSpPr>
          <p:cNvPr id="6" name="Title Placeholder 1"/>
          <p:cNvSpPr>
            <a:spLocks noGrp="1"/>
          </p:cNvSpPr>
          <p:nvPr>
            <p:ph type="title" hasCustomPrompt="1"/>
          </p:nvPr>
        </p:nvSpPr>
        <p:spPr>
          <a:xfrm>
            <a:off x="356129" y="2483383"/>
            <a:ext cx="9878876" cy="1709303"/>
          </a:xfrm>
          <a:prstGeom prst="rect">
            <a:avLst/>
          </a:prstGeom>
        </p:spPr>
        <p:txBody>
          <a:bodyPr vert="horz" lIns="0" tIns="45720" rIns="91440" bIns="45720" rtlCol="0" anchor="b">
            <a:noAutofit/>
          </a:bodyPr>
          <a:lstStyle>
            <a:lvl1pPr algn="l" defTabSz="801249" rtl="0" eaLnBrk="1" latinLnBrk="0" hangingPunct="1">
              <a:lnSpc>
                <a:spcPct val="90000"/>
              </a:lnSpc>
              <a:spcBef>
                <a:spcPct val="0"/>
              </a:spcBef>
              <a:buNone/>
              <a:defRPr lang="en-US" sz="4206" b="1" kern="1200" spc="-117"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GB"/>
              <a:t>Insert title here. </a:t>
            </a:r>
            <a:endParaRPr lang="en-GB" dirty="0"/>
          </a:p>
        </p:txBody>
      </p:sp>
      <p:sp>
        <p:nvSpPr>
          <p:cNvPr id="12" name="Text Placeholder 10"/>
          <p:cNvSpPr>
            <a:spLocks noGrp="1"/>
          </p:cNvSpPr>
          <p:nvPr>
            <p:ph type="body" sz="quarter" idx="15" hasCustomPrompt="1"/>
          </p:nvPr>
        </p:nvSpPr>
        <p:spPr>
          <a:xfrm>
            <a:off x="366799" y="4356886"/>
            <a:ext cx="9868206" cy="342330"/>
          </a:xfrm>
        </p:spPr>
        <p:txBody>
          <a:bodyPr lIns="0" tIns="0" rIns="0" bIns="0">
            <a:noAutofit/>
          </a:bodyPr>
          <a:lstStyle>
            <a:lvl1pPr marL="0" indent="0" algn="l" defTabSz="1068385" rtl="0" eaLnBrk="1" latinLnBrk="0" hangingPunct="1">
              <a:lnSpc>
                <a:spcPct val="130000"/>
              </a:lnSpc>
              <a:spcBef>
                <a:spcPts val="0"/>
              </a:spcBef>
              <a:spcAft>
                <a:spcPts val="88"/>
              </a:spcAft>
              <a:buClr>
                <a:srgbClr val="0072C8"/>
              </a:buClr>
              <a:buSzPct val="110000"/>
              <a:buFont typeface="Arial" panose="020B0604020202020204" pitchFamily="34" charset="0"/>
              <a:buNone/>
              <a:defRPr lang="en-US" sz="1285" b="0" kern="1200" spc="58"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lvl="0"/>
            <a:r>
              <a:rPr lang="en-GB"/>
              <a:t>This is a title slide. Do not use this for content slides. </a:t>
            </a:r>
            <a:endParaRPr lang="en-GB" dirty="0"/>
          </a:p>
        </p:txBody>
      </p:sp>
      <p:sp>
        <p:nvSpPr>
          <p:cNvPr id="13" name="Text Placeholder 10"/>
          <p:cNvSpPr>
            <a:spLocks noGrp="1"/>
          </p:cNvSpPr>
          <p:nvPr>
            <p:ph type="body" sz="quarter" idx="22" hasCustomPrompt="1"/>
          </p:nvPr>
        </p:nvSpPr>
        <p:spPr>
          <a:xfrm>
            <a:off x="366799" y="4871877"/>
            <a:ext cx="9868206" cy="306236"/>
          </a:xfrm>
        </p:spPr>
        <p:txBody>
          <a:bodyPr lIns="0" tIns="0" rIns="0" bIns="0">
            <a:normAutofit/>
          </a:bodyPr>
          <a:lstStyle>
            <a:lvl1pPr marL="0" indent="0" algn="l">
              <a:buNone/>
              <a:defRPr sz="1052" b="0" kern="0" spc="44" baseline="0">
                <a:solidFill>
                  <a:schemeClr val="accent1">
                    <a:lumMod val="60000"/>
                    <a:lumOff val="40000"/>
                  </a:schemeClr>
                </a:solidFill>
                <a:latin typeface="Arial" panose="020B0604020202020204" pitchFamily="34" charset="0"/>
                <a:ea typeface="Roboto Light" panose="02000000000000000000" pitchFamily="2" charset="0"/>
                <a:cs typeface="Arial" panose="020B0604020202020204" pitchFamily="34" charset="0"/>
              </a:defRPr>
            </a:lvl1pPr>
          </a:lstStyle>
          <a:p>
            <a:pPr lvl="0"/>
            <a:r>
              <a:rPr lang="en-GB"/>
              <a:t>Date</a:t>
            </a:r>
            <a:endParaRPr lang="en-GB" dirty="0"/>
          </a:p>
        </p:txBody>
      </p:sp>
    </p:spTree>
    <p:extLst>
      <p:ext uri="{BB962C8B-B14F-4D97-AF65-F5344CB8AC3E}">
        <p14:creationId xmlns:p14="http://schemas.microsoft.com/office/powerpoint/2010/main" val="1818673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ain Title Slide Photo">
    <p:spTree>
      <p:nvGrpSpPr>
        <p:cNvPr id="1" name=""/>
        <p:cNvGrpSpPr/>
        <p:nvPr/>
      </p:nvGrpSpPr>
      <p:grpSpPr>
        <a:xfrm>
          <a:off x="0" y="0"/>
          <a:ext cx="0" cy="0"/>
          <a:chOff x="0" y="0"/>
          <a:chExt cx="0" cy="0"/>
        </a:xfrm>
      </p:grpSpPr>
      <p:sp>
        <p:nvSpPr>
          <p:cNvPr id="20" name="Picture Placeholder 4"/>
          <p:cNvSpPr>
            <a:spLocks noGrp="1"/>
          </p:cNvSpPr>
          <p:nvPr>
            <p:ph type="pic" sz="quarter" idx="21"/>
          </p:nvPr>
        </p:nvSpPr>
        <p:spPr>
          <a:xfrm>
            <a:off x="0" y="0"/>
            <a:ext cx="10683875" cy="7562850"/>
          </a:xfrm>
          <a:prstGeom prst="rect">
            <a:avLst/>
          </a:prstGeom>
          <a:solidFill>
            <a:schemeClr val="bg1">
              <a:lumMod val="50000"/>
            </a:schemeClr>
          </a:solidFill>
        </p:spPr>
        <p:txBody>
          <a:bodyPr tIns="2926080"/>
          <a:lstStyle>
            <a:lvl1pPr marL="0" indent="0" algn="ctr">
              <a:buNone/>
              <a:defRPr sz="1052"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GB"/>
              <a:t>Click icon to add picture</a:t>
            </a:r>
            <a:endParaRPr lang="en-GB" dirty="0"/>
          </a:p>
        </p:txBody>
      </p:sp>
      <p:sp>
        <p:nvSpPr>
          <p:cNvPr id="11" name="Title Placeholder 1"/>
          <p:cNvSpPr>
            <a:spLocks noGrp="1"/>
          </p:cNvSpPr>
          <p:nvPr>
            <p:ph type="title" hasCustomPrompt="1"/>
          </p:nvPr>
        </p:nvSpPr>
        <p:spPr>
          <a:xfrm>
            <a:off x="356129" y="2483383"/>
            <a:ext cx="9878876" cy="1709303"/>
          </a:xfrm>
          <a:prstGeom prst="rect">
            <a:avLst/>
          </a:prstGeom>
        </p:spPr>
        <p:txBody>
          <a:bodyPr vert="horz" lIns="0" tIns="45720" rIns="91440" bIns="45720" rtlCol="0" anchor="b">
            <a:noAutofit/>
          </a:bodyPr>
          <a:lstStyle>
            <a:lvl1pPr algn="l" defTabSz="801249" rtl="0" eaLnBrk="1" latinLnBrk="0" hangingPunct="1">
              <a:lnSpc>
                <a:spcPct val="90000"/>
              </a:lnSpc>
              <a:spcBef>
                <a:spcPct val="0"/>
              </a:spcBef>
              <a:buNone/>
              <a:defRPr lang="en-US" sz="4206" b="1" kern="1200" spc="-117"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GB"/>
              <a:t>Insert title here. </a:t>
            </a:r>
            <a:endParaRPr lang="en-GB" dirty="0"/>
          </a:p>
        </p:txBody>
      </p:sp>
      <p:sp>
        <p:nvSpPr>
          <p:cNvPr id="14" name="Text Placeholder 10"/>
          <p:cNvSpPr>
            <a:spLocks noGrp="1"/>
          </p:cNvSpPr>
          <p:nvPr>
            <p:ph type="body" sz="quarter" idx="15" hasCustomPrompt="1"/>
          </p:nvPr>
        </p:nvSpPr>
        <p:spPr>
          <a:xfrm>
            <a:off x="366799" y="4356886"/>
            <a:ext cx="9868206" cy="342330"/>
          </a:xfrm>
        </p:spPr>
        <p:txBody>
          <a:bodyPr lIns="0" tIns="0" rIns="0" bIns="0">
            <a:noAutofit/>
          </a:bodyPr>
          <a:lstStyle>
            <a:lvl1pPr marL="0" indent="0" algn="l" defTabSz="1068385" rtl="0" eaLnBrk="1" latinLnBrk="0" hangingPunct="1">
              <a:lnSpc>
                <a:spcPct val="130000"/>
              </a:lnSpc>
              <a:spcBef>
                <a:spcPts val="0"/>
              </a:spcBef>
              <a:spcAft>
                <a:spcPts val="88"/>
              </a:spcAft>
              <a:buClr>
                <a:srgbClr val="0072C8"/>
              </a:buClr>
              <a:buSzPct val="110000"/>
              <a:buFont typeface="Arial" panose="020B0604020202020204" pitchFamily="34" charset="0"/>
              <a:buNone/>
              <a:defRPr lang="en-US" sz="1285" b="0" kern="1200" spc="58"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marL="0" lvl="0" indent="0" algn="l" defTabSz="1068385" rtl="0" eaLnBrk="1" latinLnBrk="0" hangingPunct="1">
              <a:lnSpc>
                <a:spcPct val="130000"/>
              </a:lnSpc>
              <a:spcBef>
                <a:spcPts val="0"/>
              </a:spcBef>
              <a:spcAft>
                <a:spcPts val="88"/>
              </a:spcAft>
              <a:buClr>
                <a:srgbClr val="0072C8"/>
              </a:buClr>
              <a:buSzPct val="110000"/>
              <a:buFont typeface="Arial" panose="020B0604020202020204" pitchFamily="34" charset="0"/>
              <a:buNone/>
            </a:pPr>
            <a:r>
              <a:rPr lang="en-GB"/>
              <a:t>This is a title slide. Do not use this for content slides. </a:t>
            </a:r>
            <a:endParaRPr lang="en-GB" dirty="0"/>
          </a:p>
        </p:txBody>
      </p:sp>
      <p:sp>
        <p:nvSpPr>
          <p:cNvPr id="15" name="Text Placeholder 10"/>
          <p:cNvSpPr>
            <a:spLocks noGrp="1"/>
          </p:cNvSpPr>
          <p:nvPr>
            <p:ph type="body" sz="quarter" idx="22" hasCustomPrompt="1"/>
          </p:nvPr>
        </p:nvSpPr>
        <p:spPr>
          <a:xfrm>
            <a:off x="366799" y="4871877"/>
            <a:ext cx="9868206" cy="306236"/>
          </a:xfrm>
        </p:spPr>
        <p:txBody>
          <a:bodyPr lIns="0" tIns="0" rIns="0" bIns="0">
            <a:normAutofit/>
          </a:bodyPr>
          <a:lstStyle>
            <a:lvl1pPr marL="0" indent="0" algn="l">
              <a:buNone/>
              <a:defRPr sz="1052" b="0" kern="0" spc="44" baseline="0">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GB"/>
              <a:t>Date</a:t>
            </a:r>
            <a:endParaRPr lang="en-GB" dirty="0"/>
          </a:p>
        </p:txBody>
      </p:sp>
      <p:grpSp>
        <p:nvGrpSpPr>
          <p:cNvPr id="12" name="Group 11"/>
          <p:cNvGrpSpPr/>
          <p:nvPr userDrawn="1"/>
        </p:nvGrpSpPr>
        <p:grpSpPr>
          <a:xfrm>
            <a:off x="336258" y="7106042"/>
            <a:ext cx="9891927" cy="178732"/>
            <a:chOff x="304619" y="4832837"/>
            <a:chExt cx="8466196" cy="121556"/>
          </a:xfrm>
        </p:grpSpPr>
        <p:sp>
          <p:nvSpPr>
            <p:cNvPr id="13" name="TextBox 12"/>
            <p:cNvSpPr txBox="1"/>
            <p:nvPr/>
          </p:nvSpPr>
          <p:spPr>
            <a:xfrm>
              <a:off x="304619" y="4834489"/>
              <a:ext cx="563877" cy="104747"/>
            </a:xfrm>
            <a:prstGeom prst="rect">
              <a:avLst/>
            </a:prstGeom>
            <a:noFill/>
          </p:spPr>
          <p:txBody>
            <a:bodyPr wrap="none" lIns="0" bIns="0" rtlCol="0" anchor="b" anchorCtr="0">
              <a:spAutoFit/>
            </a:bodyPr>
            <a:lstStyle/>
            <a:p>
              <a:pPr defTabSz="801236"/>
              <a:r>
                <a:rPr lang="en-GB" sz="701" spc="88">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endParaRPr lang="en-GB" sz="701" spc="88" dirty="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3832" y="4832837"/>
              <a:ext cx="586983" cy="121556"/>
            </a:xfrm>
            <a:prstGeom prst="rect">
              <a:avLst/>
            </a:prstGeom>
          </p:spPr>
        </p:pic>
      </p:grpSp>
    </p:spTree>
    <p:extLst>
      <p:ext uri="{BB962C8B-B14F-4D97-AF65-F5344CB8AC3E}">
        <p14:creationId xmlns:p14="http://schemas.microsoft.com/office/powerpoint/2010/main" val="2093666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Divider Blue">
    <p:bg>
      <p:bgPr>
        <a:solidFill>
          <a:schemeClr val="accent2"/>
        </a:solidFill>
        <a:effectLst/>
      </p:bgPr>
    </p:b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356129" y="2329325"/>
            <a:ext cx="9878876" cy="1709303"/>
          </a:xfrm>
          <a:prstGeom prst="rect">
            <a:avLst/>
          </a:prstGeom>
        </p:spPr>
        <p:txBody>
          <a:bodyPr vert="horz" lIns="0" tIns="45720" rIns="91440" bIns="45720" rtlCol="0" anchor="b">
            <a:noAutofit/>
          </a:bodyPr>
          <a:lstStyle>
            <a:lvl1pPr algn="l" defTabSz="801249" rtl="0" eaLnBrk="1" latinLnBrk="0" hangingPunct="1">
              <a:lnSpc>
                <a:spcPct val="90000"/>
              </a:lnSpc>
              <a:spcBef>
                <a:spcPct val="0"/>
              </a:spcBef>
              <a:buNone/>
              <a:defRPr lang="en-US" sz="4206" b="1" kern="1200" spc="-117"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GB"/>
              <a:t>Insert title here. </a:t>
            </a:r>
            <a:endParaRPr lang="en-GB" dirty="0"/>
          </a:p>
        </p:txBody>
      </p:sp>
      <p:sp>
        <p:nvSpPr>
          <p:cNvPr id="7" name="Text Placeholder 10"/>
          <p:cNvSpPr>
            <a:spLocks noGrp="1"/>
          </p:cNvSpPr>
          <p:nvPr>
            <p:ph type="body" sz="quarter" idx="15" hasCustomPrompt="1"/>
          </p:nvPr>
        </p:nvSpPr>
        <p:spPr>
          <a:xfrm>
            <a:off x="366799" y="4106263"/>
            <a:ext cx="9868206" cy="342330"/>
          </a:xfrm>
        </p:spPr>
        <p:txBody>
          <a:bodyPr lIns="0" tIns="0" rIns="0" bIns="0">
            <a:noAutofit/>
          </a:bodyPr>
          <a:lstStyle>
            <a:lvl1pPr marL="0" indent="0" algn="l" defTabSz="1068385" rtl="0" eaLnBrk="1" latinLnBrk="0" hangingPunct="1">
              <a:lnSpc>
                <a:spcPct val="130000"/>
              </a:lnSpc>
              <a:spcBef>
                <a:spcPts val="0"/>
              </a:spcBef>
              <a:spcAft>
                <a:spcPts val="88"/>
              </a:spcAft>
              <a:buClr>
                <a:srgbClr val="0072C8"/>
              </a:buClr>
              <a:buSzPct val="110000"/>
              <a:buFont typeface="Arial" panose="020B0604020202020204" pitchFamily="34" charset="0"/>
              <a:buNone/>
              <a:defRPr lang="en-US" sz="1285" b="0" kern="1200" spc="58"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marL="0" lvl="0" indent="0" algn="l" defTabSz="1068385" rtl="0" eaLnBrk="1" latinLnBrk="0" hangingPunct="1">
              <a:lnSpc>
                <a:spcPct val="130000"/>
              </a:lnSpc>
              <a:spcBef>
                <a:spcPts val="0"/>
              </a:spcBef>
              <a:spcAft>
                <a:spcPts val="88"/>
              </a:spcAft>
              <a:buClr>
                <a:srgbClr val="0072C8"/>
              </a:buClr>
              <a:buSzPct val="110000"/>
              <a:buFont typeface="Arial" panose="020B0604020202020204" pitchFamily="34" charset="0"/>
              <a:buNone/>
            </a:pPr>
            <a:r>
              <a:rPr lang="en-GB"/>
              <a:t>This is a section divider. Do not use this for content slides. </a:t>
            </a:r>
            <a:endParaRPr lang="en-GB" dirty="0"/>
          </a:p>
        </p:txBody>
      </p:sp>
    </p:spTree>
    <p:extLst>
      <p:ext uri="{BB962C8B-B14F-4D97-AF65-F5344CB8AC3E}">
        <p14:creationId xmlns:p14="http://schemas.microsoft.com/office/powerpoint/2010/main" val="2483103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White">
    <p:bg>
      <p:bgRef idx="1001">
        <a:schemeClr val="bg1"/>
      </p:bgRef>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356129" y="2329325"/>
            <a:ext cx="9878876" cy="1709303"/>
          </a:xfrm>
          <a:prstGeom prst="rect">
            <a:avLst/>
          </a:prstGeom>
        </p:spPr>
        <p:txBody>
          <a:bodyPr vert="horz" lIns="0" tIns="45720" rIns="91440" bIns="45720" rtlCol="0" anchor="b">
            <a:noAutofit/>
          </a:bodyPr>
          <a:lstStyle>
            <a:lvl1pPr algn="l" defTabSz="801249" rtl="0" eaLnBrk="1" latinLnBrk="0" hangingPunct="1">
              <a:lnSpc>
                <a:spcPct val="90000"/>
              </a:lnSpc>
              <a:spcBef>
                <a:spcPct val="0"/>
              </a:spcBef>
              <a:buNone/>
              <a:defRPr lang="en-US" sz="4206" b="1" kern="1200" spc="-117" baseline="0" dirty="0">
                <a:solidFill>
                  <a:schemeClr val="accent2"/>
                </a:solidFill>
                <a:latin typeface="Arial" panose="020B0604020202020204" pitchFamily="34" charset="0"/>
                <a:ea typeface="Roboto Medium" panose="02000000000000000000" pitchFamily="2" charset="0"/>
                <a:cs typeface="Arial" panose="020B0604020202020204" pitchFamily="34" charset="0"/>
              </a:defRPr>
            </a:lvl1pPr>
          </a:lstStyle>
          <a:p>
            <a:r>
              <a:rPr lang="en-GB"/>
              <a:t>Insert title here. </a:t>
            </a:r>
            <a:endParaRPr lang="en-GB" dirty="0"/>
          </a:p>
        </p:txBody>
      </p:sp>
      <p:sp>
        <p:nvSpPr>
          <p:cNvPr id="6" name="Text Placeholder 10"/>
          <p:cNvSpPr>
            <a:spLocks noGrp="1"/>
          </p:cNvSpPr>
          <p:nvPr>
            <p:ph type="body" sz="quarter" idx="15" hasCustomPrompt="1"/>
          </p:nvPr>
        </p:nvSpPr>
        <p:spPr>
          <a:xfrm>
            <a:off x="366799" y="4106263"/>
            <a:ext cx="9868206" cy="342330"/>
          </a:xfrm>
        </p:spPr>
        <p:txBody>
          <a:bodyPr lIns="0" tIns="0" rIns="0" bIns="0">
            <a:noAutofit/>
          </a:bodyPr>
          <a:lstStyle>
            <a:lvl1pPr marL="0" indent="0" algn="l" defTabSz="1068385" rtl="0" eaLnBrk="1" latinLnBrk="0" hangingPunct="1">
              <a:lnSpc>
                <a:spcPct val="130000"/>
              </a:lnSpc>
              <a:spcBef>
                <a:spcPts val="0"/>
              </a:spcBef>
              <a:spcAft>
                <a:spcPts val="88"/>
              </a:spcAft>
              <a:buClr>
                <a:srgbClr val="0072C8"/>
              </a:buClr>
              <a:buSzPct val="110000"/>
              <a:buFont typeface="Arial" panose="020B0604020202020204" pitchFamily="34" charset="0"/>
              <a:buNone/>
              <a:defRPr lang="en-US" sz="1285" b="0" kern="1200" spc="58" baseline="0" dirty="0">
                <a:solidFill>
                  <a:schemeClr val="tx1"/>
                </a:solidFill>
                <a:latin typeface="Arial" panose="020B0604020202020204" pitchFamily="34" charset="0"/>
                <a:ea typeface="+mn-ea"/>
                <a:cs typeface="Arial" panose="020B0604020202020204" pitchFamily="34" charset="0"/>
              </a:defRPr>
            </a:lvl1pPr>
          </a:lstStyle>
          <a:p>
            <a:pPr marL="0" lvl="0" indent="0" algn="l" defTabSz="1068385" rtl="0" eaLnBrk="1" latinLnBrk="0" hangingPunct="1">
              <a:lnSpc>
                <a:spcPct val="130000"/>
              </a:lnSpc>
              <a:spcBef>
                <a:spcPts val="0"/>
              </a:spcBef>
              <a:spcAft>
                <a:spcPts val="88"/>
              </a:spcAft>
              <a:buClr>
                <a:srgbClr val="0072C8"/>
              </a:buClr>
              <a:buSzPct val="110000"/>
              <a:buFont typeface="Arial" panose="020B0604020202020204" pitchFamily="34" charset="0"/>
              <a:buNone/>
            </a:pPr>
            <a:r>
              <a:rPr lang="en-GB"/>
              <a:t>This is a section divider. Do not use this for content slides. </a:t>
            </a:r>
            <a:endParaRPr lang="en-GB" dirty="0"/>
          </a:p>
        </p:txBody>
      </p:sp>
      <p:sp>
        <p:nvSpPr>
          <p:cNvPr id="4" name="TextBox 3"/>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697379860"/>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hoto">
    <p:bg>
      <p:bgPr>
        <a:solidFill>
          <a:schemeClr val="bg1">
            <a:lumMod val="75000"/>
          </a:schemeClr>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21"/>
          </p:nvPr>
        </p:nvSpPr>
        <p:spPr>
          <a:xfrm>
            <a:off x="0" y="0"/>
            <a:ext cx="10683875" cy="7562850"/>
          </a:xfrm>
          <a:prstGeom prst="rect">
            <a:avLst/>
          </a:prstGeom>
          <a:solidFill>
            <a:schemeClr val="bg1">
              <a:lumMod val="50000"/>
            </a:schemeClr>
          </a:solidFill>
        </p:spPr>
        <p:txBody>
          <a:bodyPr tIns="2926080"/>
          <a:lstStyle>
            <a:lvl1pPr marL="0" indent="0" algn="ctr">
              <a:buNone/>
              <a:defRPr sz="1052"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GB"/>
              <a:t>Click icon to add picture</a:t>
            </a:r>
            <a:endParaRPr lang="en-GB" dirty="0"/>
          </a:p>
        </p:txBody>
      </p:sp>
      <p:sp>
        <p:nvSpPr>
          <p:cNvPr id="6"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sz="701">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9" name="Title Placeholder 1"/>
          <p:cNvSpPr>
            <a:spLocks noGrp="1"/>
          </p:cNvSpPr>
          <p:nvPr>
            <p:ph type="title" hasCustomPrompt="1"/>
          </p:nvPr>
        </p:nvSpPr>
        <p:spPr>
          <a:xfrm>
            <a:off x="442642" y="1808682"/>
            <a:ext cx="9792363" cy="2140939"/>
          </a:xfrm>
          <a:prstGeom prst="rect">
            <a:avLst/>
          </a:prstGeom>
        </p:spPr>
        <p:txBody>
          <a:bodyPr vert="horz" lIns="0" tIns="45720" rIns="91440" bIns="45720" rtlCol="0" anchor="b">
            <a:noAutofit/>
          </a:bodyPr>
          <a:lstStyle>
            <a:lvl1pPr marL="0" indent="0" algn="ctr" defTabSz="801249" rtl="0" eaLnBrk="1" latinLnBrk="0" hangingPunct="1">
              <a:lnSpc>
                <a:spcPct val="100000"/>
              </a:lnSpc>
              <a:spcBef>
                <a:spcPct val="0"/>
              </a:spcBef>
              <a:buNone/>
              <a:defRPr lang="en-US" sz="2804" b="0" kern="1200" spc="0" baseline="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indent="0" algn="ctr" defTabSz="685766">
              <a:lnSpc>
                <a:spcPct val="100000"/>
              </a:lnSpc>
              <a:spcBef>
                <a:spcPct val="0"/>
              </a:spcBef>
              <a:buNone/>
              <a:defRPr/>
            </a:pPr>
            <a:r>
              <a:rPr lang="en-GB" sz="2804" kern="1200" spc="-44">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rPr>
              <a:t>Summarize your agenda</a:t>
            </a:r>
            <a:br>
              <a:rPr lang="en-GB" sz="2804" kern="1200" spc="-44">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rPr>
            </a:br>
            <a:r>
              <a:rPr lang="en-GB" sz="2804" kern="1200" spc="-44">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rPr>
              <a:t>Keep it focused on the client!</a:t>
            </a:r>
            <a:endParaRPr lang="en-GB" sz="2804" kern="1200" spc="-44" dirty="0">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endParaRPr>
          </a:p>
        </p:txBody>
      </p:sp>
      <p:sp>
        <p:nvSpPr>
          <p:cNvPr id="12" name="Text Placeholder 10"/>
          <p:cNvSpPr>
            <a:spLocks noGrp="1"/>
          </p:cNvSpPr>
          <p:nvPr>
            <p:ph type="body" sz="quarter" idx="15" hasCustomPrompt="1"/>
          </p:nvPr>
        </p:nvSpPr>
        <p:spPr>
          <a:xfrm>
            <a:off x="453218" y="4021517"/>
            <a:ext cx="9781785" cy="822491"/>
          </a:xfrm>
        </p:spPr>
        <p:txBody>
          <a:bodyPr lIns="0" tIns="0" rIns="0" bIns="0">
            <a:normAutofit/>
          </a:bodyPr>
          <a:lstStyle>
            <a:lvl1pPr marL="0" indent="0" algn="ctr" defTabSz="1068385" rtl="0" eaLnBrk="1" latinLnBrk="0" hangingPunct="1">
              <a:lnSpc>
                <a:spcPct val="130000"/>
              </a:lnSpc>
              <a:spcBef>
                <a:spcPts val="0"/>
              </a:spcBef>
              <a:spcAft>
                <a:spcPts val="88"/>
              </a:spcAft>
              <a:buFont typeface="Arial" panose="020B0604020202020204" pitchFamily="34" charset="0"/>
              <a:buNone/>
              <a:defRPr lang="en-US" sz="1168" kern="1200">
                <a:solidFill>
                  <a:schemeClr val="bg1"/>
                </a:solidFill>
                <a:latin typeface="Arial" panose="020B0604020202020204" pitchFamily="34" charset="0"/>
                <a:cs typeface="Arial" panose="020B0604020202020204" pitchFamily="34" charset="0"/>
              </a:defRPr>
            </a:lvl1pPr>
          </a:lstStyle>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GB" sz="1052" kern="120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rPr>
              <a:t>YourCo is preparing to move its sales, marketing, and support operations to Salesforce. </a:t>
            </a:r>
          </a:p>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GB" sz="1052" kern="120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rPr>
              <a:t>We’re here to discuss this opportunity to move customers to the center of your business.</a:t>
            </a:r>
            <a:endParaRPr lang="en-GB" sz="1052" kern="120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4269192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White Backgroun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sz="701">
                <a:solidFill>
                  <a:schemeClr val="accent2"/>
                </a:soli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
        <p:nvSpPr>
          <p:cNvPr id="4" name="Text Placeholder 3"/>
          <p:cNvSpPr>
            <a:spLocks noGrp="1"/>
          </p:cNvSpPr>
          <p:nvPr>
            <p:ph type="body" sz="quarter" idx="13" hasCustomPrompt="1"/>
          </p:nvPr>
        </p:nvSpPr>
        <p:spPr>
          <a:xfrm>
            <a:off x="456291" y="1792675"/>
            <a:ext cx="9778713" cy="2152812"/>
          </a:xfrm>
        </p:spPr>
        <p:txBody>
          <a:bodyPr anchor="b">
            <a:noAutofit/>
          </a:bodyPr>
          <a:lstStyle>
            <a:lvl1pPr marL="0" indent="0" algn="ctr">
              <a:lnSpc>
                <a:spcPct val="100000"/>
              </a:lnSpc>
              <a:spcBef>
                <a:spcPts val="0"/>
              </a:spcBef>
              <a:buNone/>
              <a:defRPr sz="2804" spc="-47" baseline="0">
                <a:solidFill>
                  <a:schemeClr val="tx1"/>
                </a:solidFill>
              </a:defRPr>
            </a:lvl1pPr>
            <a:lvl2pPr marL="202176" indent="0" algn="ctr">
              <a:buNone/>
              <a:defRPr sz="2804">
                <a:solidFill>
                  <a:schemeClr val="tx1"/>
                </a:solidFill>
              </a:defRPr>
            </a:lvl2pPr>
            <a:lvl3pPr marL="378386" indent="0" algn="ctr">
              <a:buNone/>
              <a:defRPr sz="2804">
                <a:solidFill>
                  <a:schemeClr val="tx1"/>
                </a:solidFill>
              </a:defRPr>
            </a:lvl3pPr>
            <a:lvl4pPr marL="534192" indent="0" algn="ctr">
              <a:buNone/>
              <a:defRPr sz="2804">
                <a:solidFill>
                  <a:schemeClr val="tx1"/>
                </a:solidFill>
              </a:defRPr>
            </a:lvl4pPr>
            <a:lvl5pPr marL="693708" indent="0" algn="ctr">
              <a:buNone/>
              <a:defRPr sz="2804">
                <a:solidFill>
                  <a:schemeClr val="tx1"/>
                </a:solidFill>
              </a:defRPr>
            </a:lvl5pPr>
          </a:lstStyle>
          <a:p>
            <a:pPr lvl="0"/>
            <a:r>
              <a:rPr lang="en-GB"/>
              <a:t>Summarize your agenda</a:t>
            </a:r>
          </a:p>
          <a:p>
            <a:pPr lvl="0"/>
            <a:r>
              <a:rPr lang="en-GB"/>
              <a:t>Keep it focused on the client!</a:t>
            </a:r>
            <a:endParaRPr lang="en-GB" dirty="0"/>
          </a:p>
        </p:txBody>
      </p:sp>
      <p:sp>
        <p:nvSpPr>
          <p:cNvPr id="13" name="Text Placeholder 12"/>
          <p:cNvSpPr>
            <a:spLocks noGrp="1"/>
          </p:cNvSpPr>
          <p:nvPr>
            <p:ph type="body" sz="quarter" idx="14" hasCustomPrompt="1"/>
          </p:nvPr>
        </p:nvSpPr>
        <p:spPr>
          <a:xfrm>
            <a:off x="456291" y="4017120"/>
            <a:ext cx="9778713" cy="860590"/>
          </a:xfrm>
        </p:spPr>
        <p:txBody>
          <a:bodyPr/>
          <a:lstStyle>
            <a:lvl1pPr marL="0" indent="0" algn="ctr" defTabSz="1068385" rtl="0" eaLnBrk="1" latinLnBrk="0" hangingPunct="1">
              <a:lnSpc>
                <a:spcPct val="130000"/>
              </a:lnSpc>
              <a:spcBef>
                <a:spcPts val="0"/>
              </a:spcBef>
              <a:spcAft>
                <a:spcPts val="88"/>
              </a:spcAft>
              <a:buFont typeface="Arial" panose="020B0604020202020204" pitchFamily="34" charset="0"/>
              <a:buNone/>
              <a:defRPr sz="1168" baseline="0"/>
            </a:lvl1pPr>
          </a:lstStyle>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GB" sz="1402" kern="1200">
                <a:solidFill>
                  <a:schemeClr val="tx1"/>
                </a:solidFill>
                <a:latin typeface="Arial" panose="020B0604020202020204" pitchFamily="34" charset="0"/>
                <a:ea typeface="+mn-ea"/>
                <a:cs typeface="Arial" panose="020B0604020202020204" pitchFamily="34" charset="0"/>
              </a:rPr>
              <a:t>YourCo is preparing to move its sales, marketing, and support operations to Salesforce. </a:t>
            </a:r>
          </a:p>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GB" sz="1402" kern="1200">
                <a:solidFill>
                  <a:schemeClr val="tx1"/>
                </a:solidFill>
                <a:latin typeface="Arial" panose="020B0604020202020204" pitchFamily="34" charset="0"/>
                <a:ea typeface="+mn-ea"/>
                <a:cs typeface="Arial" panose="020B0604020202020204" pitchFamily="34" charset="0"/>
              </a:rPr>
              <a:t>We’re here to discuss this opportunity to move customers to the center of your business.</a:t>
            </a:r>
            <a:endParaRPr lang="en-GB" sz="1402" kern="1200" dirty="0">
              <a:solidFill>
                <a:schemeClr val="tx1"/>
              </a:solidFill>
              <a:latin typeface="Arial" panose="020B0604020202020204" pitchFamily="34" charset="0"/>
              <a:ea typeface="+mn-ea"/>
              <a:cs typeface="Arial" panose="020B0604020202020204" pitchFamily="34" charset="0"/>
            </a:endParaRPr>
          </a:p>
        </p:txBody>
      </p:sp>
      <p:sp>
        <p:nvSpPr>
          <p:cNvPr id="5" name="TextBox 4"/>
          <p:cNvSpPr txBox="1"/>
          <p:nvPr userDrawn="1"/>
        </p:nvSpPr>
        <p:spPr>
          <a:xfrm>
            <a:off x="356130" y="7108490"/>
            <a:ext cx="658835" cy="154017"/>
          </a:xfrm>
          <a:prstGeom prst="rect">
            <a:avLst/>
          </a:prstGeom>
          <a:noFill/>
        </p:spPr>
        <p:txBody>
          <a:bodyPr wrap="none" lIns="0" bIns="0" rtlCol="0" anchor="b" anchorCtr="0">
            <a:spAutoFit/>
          </a:bodyPr>
          <a:lstStyle/>
          <a:p>
            <a:pPr defTabSz="801236"/>
            <a:r>
              <a:rPr lang="en-AU" sz="701" spc="88">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3585143497"/>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Blue Background">
    <p:bg>
      <p:bgPr>
        <a:solidFill>
          <a:schemeClr val="accent2"/>
        </a:solidFill>
        <a:effectLst/>
      </p:bgPr>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847651" y="3505876"/>
            <a:ext cx="4614525" cy="551098"/>
          </a:xfrm>
          <a:prstGeom prst="rect">
            <a:avLst/>
          </a:prstGeom>
        </p:spPr>
        <p:txBody>
          <a:bodyPr vert="horz" lIns="0" tIns="45720" rIns="91440" bIns="45720" rtlCol="0" anchor="ctr">
            <a:noAutofit/>
          </a:bodyPr>
          <a:lstStyle>
            <a:lvl1pPr algn="l" defTabSz="801249" rtl="0" eaLnBrk="1" latinLnBrk="0" hangingPunct="1">
              <a:lnSpc>
                <a:spcPct val="90000"/>
              </a:lnSpc>
              <a:spcBef>
                <a:spcPct val="0"/>
              </a:spcBef>
              <a:buNone/>
              <a:defRPr lang="en-US" sz="4206" b="1" kern="1200" spc="-117"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GB"/>
              <a:t>Today’s Agenda</a:t>
            </a:r>
            <a:endParaRPr lang="en-GB" dirty="0"/>
          </a:p>
        </p:txBody>
      </p:sp>
      <p:sp>
        <p:nvSpPr>
          <p:cNvPr id="10" name="TextBox 9"/>
          <p:cNvSpPr txBox="1"/>
          <p:nvPr/>
        </p:nvSpPr>
        <p:spPr>
          <a:xfrm>
            <a:off x="336257" y="7108490"/>
            <a:ext cx="658835" cy="154017"/>
          </a:xfrm>
          <a:prstGeom prst="rect">
            <a:avLst/>
          </a:prstGeom>
          <a:noFill/>
        </p:spPr>
        <p:txBody>
          <a:bodyPr wrap="none" lIns="0" bIns="0" rtlCol="0" anchor="b" anchorCtr="0">
            <a:spAutoFit/>
          </a:bodyPr>
          <a:lstStyle/>
          <a:p>
            <a:pPr defTabSz="801236"/>
            <a:r>
              <a:rPr lang="en-GB" sz="701" spc="88">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endParaRPr lang="en-GB" sz="701" spc="88" dirty="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sp>
        <p:nvSpPr>
          <p:cNvPr id="6" name="Slide Number Placeholder 5"/>
          <p:cNvSpPr>
            <a:spLocks noGrp="1"/>
          </p:cNvSpPr>
          <p:nvPr>
            <p:ph type="sldNum" sz="quarter" idx="12"/>
          </p:nvPr>
        </p:nvSpPr>
        <p:spPr>
          <a:xfrm>
            <a:off x="9970373" y="7114518"/>
            <a:ext cx="377755" cy="295791"/>
          </a:xfrm>
          <a:prstGeom prst="rect">
            <a:avLst/>
          </a:prstGeom>
        </p:spPr>
        <p:txBody>
          <a:bodyPr lIns="0" tIns="0" rIns="0" bIns="0"/>
          <a:lstStyle>
            <a:lvl1pPr algn="r">
              <a:defRPr sz="701">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GB" smtClean="0"/>
              <a:pPr/>
              <a:t>‹#›</a:t>
            </a:fld>
            <a:endParaRPr lang="en-GB" dirty="0"/>
          </a:p>
        </p:txBody>
      </p:sp>
    </p:spTree>
    <p:extLst>
      <p:ext uri="{BB962C8B-B14F-4D97-AF65-F5344CB8AC3E}">
        <p14:creationId xmlns:p14="http://schemas.microsoft.com/office/powerpoint/2010/main" val="1880538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gray">
          <a:xfrm>
            <a:off x="346707" y="639731"/>
            <a:ext cx="9615488" cy="389332"/>
          </a:xfrm>
          <a:prstGeom prst="rect">
            <a:avLst/>
          </a:prstGeom>
        </p:spPr>
        <p:txBody>
          <a:bodyPr vert="horz" wrap="square" lIns="0" tIns="0" rIns="0" bIns="0" rtlCol="0">
            <a:normAutofit/>
          </a:bodyPr>
          <a:lstStyle/>
          <a:p>
            <a:pPr marL="0" lvl="0" indent="0">
              <a:spcBef>
                <a:spcPts val="1402"/>
              </a:spcBef>
              <a:buClr>
                <a:srgbClr val="0072C8"/>
              </a:buClr>
              <a:buSzPct val="110000"/>
              <a:buFont typeface="Wingdings" panose="05000000000000000000" pitchFamily="2" charset="2"/>
            </a:pPr>
            <a:endParaRPr lang="en-US" dirty="0"/>
          </a:p>
        </p:txBody>
      </p:sp>
      <p:sp>
        <p:nvSpPr>
          <p:cNvPr id="7" name="Text Placeholder 6"/>
          <p:cNvSpPr>
            <a:spLocks noGrp="1"/>
          </p:cNvSpPr>
          <p:nvPr>
            <p:ph type="body" idx="1"/>
          </p:nvPr>
        </p:nvSpPr>
        <p:spPr>
          <a:xfrm>
            <a:off x="270807" y="1576434"/>
            <a:ext cx="9886731" cy="1557510"/>
          </a:xfrm>
          <a:prstGeom prst="rect">
            <a:avLst/>
          </a:prstGeom>
        </p:spPr>
        <p:txBody>
          <a:bodyPr vert="horz" wrap="square" lIns="0" tIns="45720" rIns="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5"/>
          <p:cNvSpPr>
            <a:spLocks noGrp="1"/>
          </p:cNvSpPr>
          <p:nvPr>
            <p:ph type="sldNum" sz="quarter" idx="4"/>
          </p:nvPr>
        </p:nvSpPr>
        <p:spPr>
          <a:xfrm>
            <a:off x="9373381" y="7120890"/>
            <a:ext cx="954365" cy="218490"/>
          </a:xfrm>
          <a:prstGeom prst="rect">
            <a:avLst/>
          </a:prstGeom>
        </p:spPr>
        <p:txBody>
          <a:bodyPr lIns="0" tIns="0" rIns="0" bIns="0"/>
          <a:lstStyle>
            <a:lvl1pPr>
              <a:defRPr lang="en-US" sz="701" smtClean="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algn="r"/>
            <a:fld id="{21DDF48F-5559-4223-B55F-0FD1B97C903D}" type="slidenum">
              <a:rPr lang="en-US" smtClean="0"/>
              <a:pPr algn="r"/>
              <a:t>‹#›</a:t>
            </a:fld>
            <a:endParaRPr lang="en-US"/>
          </a:p>
        </p:txBody>
      </p:sp>
    </p:spTree>
    <p:extLst>
      <p:ext uri="{BB962C8B-B14F-4D97-AF65-F5344CB8AC3E}">
        <p14:creationId xmlns:p14="http://schemas.microsoft.com/office/powerpoint/2010/main" val="2393987413"/>
      </p:ext>
    </p:extLst>
  </p:cSld>
  <p:clrMap bg1="lt1" tx1="dk1" bg2="lt2" tx2="dk2" accent1="accent1" accent2="accent2" accent3="accent3" accent4="accent4" accent5="accent5" accent6="accent6" hlink="hlink" folHlink="folHlink"/>
  <p:sldLayoutIdLst>
    <p:sldLayoutId id="2147483994" r:id="rId1"/>
    <p:sldLayoutId id="2147484001" r:id="rId2"/>
    <p:sldLayoutId id="2147484012" r:id="rId3"/>
    <p:sldLayoutId id="2147484016" r:id="rId4"/>
    <p:sldLayoutId id="2147484011" r:id="rId5"/>
    <p:sldLayoutId id="2147484021" r:id="rId6"/>
    <p:sldLayoutId id="2147483998" r:id="rId7"/>
    <p:sldLayoutId id="2147484019" r:id="rId8"/>
    <p:sldLayoutId id="2147484002" r:id="rId9"/>
    <p:sldLayoutId id="2147484000" r:id="rId10"/>
    <p:sldLayoutId id="2147483967" r:id="rId11"/>
    <p:sldLayoutId id="2147484018" r:id="rId12"/>
    <p:sldLayoutId id="2147483965" r:id="rId13"/>
    <p:sldLayoutId id="2147484024" r:id="rId14"/>
    <p:sldLayoutId id="2147483984" r:id="rId15"/>
    <p:sldLayoutId id="2147483985" r:id="rId16"/>
    <p:sldLayoutId id="2147483990" r:id="rId17"/>
    <p:sldLayoutId id="2147484028" r:id="rId18"/>
    <p:sldLayoutId id="2147483986" r:id="rId19"/>
    <p:sldLayoutId id="2147483987" r:id="rId20"/>
    <p:sldLayoutId id="2147484007" r:id="rId21"/>
    <p:sldLayoutId id="2147484030" r:id="rId22"/>
    <p:sldLayoutId id="2147484013" r:id="rId23"/>
    <p:sldLayoutId id="2147484014" r:id="rId24"/>
    <p:sldLayoutId id="2147484022" r:id="rId25"/>
    <p:sldLayoutId id="2147484003" r:id="rId26"/>
    <p:sldLayoutId id="2147484023" r:id="rId27"/>
  </p:sldLayoutIdLst>
  <p:hf hdr="0" ftr="0" dt="0"/>
  <p:txStyles>
    <p:titleStyle>
      <a:lvl1pPr algn="l" defTabSz="1068385" rtl="0" eaLnBrk="1" latinLnBrk="0" hangingPunct="1">
        <a:lnSpc>
          <a:spcPct val="90000"/>
        </a:lnSpc>
        <a:spcBef>
          <a:spcPct val="0"/>
        </a:spcBef>
        <a:buNone/>
        <a:defRPr lang="en-US" sz="1869" b="1" kern="0" spc="-47"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p:titleStyle>
    <p:bodyStyle>
      <a:lvl1pPr marL="202178" indent="-202178" algn="l" defTabSz="1068385" rtl="0" eaLnBrk="1" latinLnBrk="0" hangingPunct="1">
        <a:lnSpc>
          <a:spcPct val="90000"/>
        </a:lnSpc>
        <a:spcBef>
          <a:spcPts val="1402"/>
        </a:spcBef>
        <a:buClr>
          <a:srgbClr val="0072C8"/>
        </a:buClr>
        <a:buSzPct val="110000"/>
        <a:buFont typeface="Arial" panose="020B0604020202020204" pitchFamily="34" charset="0"/>
        <a:buChar char="•"/>
        <a:defRPr lang="en-US" sz="1402" kern="1200" spc="58" baseline="0" dirty="0" smtClean="0">
          <a:solidFill>
            <a:schemeClr val="tx1"/>
          </a:solidFill>
          <a:latin typeface="Arial" panose="020B0604020202020204" pitchFamily="34" charset="0"/>
          <a:ea typeface="+mn-ea"/>
          <a:cs typeface="Arial" panose="020B0604020202020204" pitchFamily="34" charset="0"/>
        </a:defRPr>
      </a:lvl1pPr>
      <a:lvl2pPr marL="378386" indent="-176210" algn="l" defTabSz="1068385" rtl="0" eaLnBrk="1" latinLnBrk="0" hangingPunct="1">
        <a:lnSpc>
          <a:spcPct val="90000"/>
        </a:lnSpc>
        <a:spcBef>
          <a:spcPts val="701"/>
        </a:spcBef>
        <a:buClr>
          <a:srgbClr val="CDCDCD"/>
        </a:buClr>
        <a:buSzPct val="110000"/>
        <a:buFont typeface="Arial" panose="020B0604020202020204" pitchFamily="34" charset="0"/>
        <a:buChar char="•"/>
        <a:defRPr lang="en-US" sz="1285" kern="1200" spc="58" baseline="0" dirty="0" smtClean="0">
          <a:solidFill>
            <a:schemeClr val="tx1"/>
          </a:solidFill>
          <a:latin typeface="Arial" panose="020B0604020202020204" pitchFamily="34" charset="0"/>
          <a:ea typeface="+mn-ea"/>
          <a:cs typeface="Arial" panose="020B0604020202020204" pitchFamily="34" charset="0"/>
        </a:defRPr>
      </a:lvl2pPr>
      <a:lvl3pPr marL="534192" indent="-155806" algn="l" defTabSz="1068385" rtl="0" eaLnBrk="1" latinLnBrk="0" hangingPunct="1">
        <a:lnSpc>
          <a:spcPct val="90000"/>
        </a:lnSpc>
        <a:spcBef>
          <a:spcPts val="467"/>
        </a:spcBef>
        <a:buClr>
          <a:srgbClr val="CDCDCD"/>
        </a:buClr>
        <a:buSzPct val="110000"/>
        <a:buFont typeface="Arial" panose="020B0604020202020204" pitchFamily="34" charset="0"/>
        <a:buChar char="•"/>
        <a:defRPr lang="en-US" sz="1227" kern="1200" spc="58" baseline="0" dirty="0" smtClean="0">
          <a:solidFill>
            <a:schemeClr val="tx1"/>
          </a:solidFill>
          <a:latin typeface="Arial" panose="020B0604020202020204" pitchFamily="34" charset="0"/>
          <a:ea typeface="+mn-ea"/>
          <a:cs typeface="Arial" panose="020B0604020202020204" pitchFamily="34" charset="0"/>
        </a:defRPr>
      </a:lvl3pPr>
      <a:lvl4pPr marL="689999" indent="-155806" algn="l" defTabSz="1068385" rtl="0" eaLnBrk="1" latinLnBrk="0" hangingPunct="1">
        <a:lnSpc>
          <a:spcPct val="90000"/>
        </a:lnSpc>
        <a:spcBef>
          <a:spcPts val="351"/>
        </a:spcBef>
        <a:buClr>
          <a:srgbClr val="CDCDCD"/>
        </a:buClr>
        <a:buSzPct val="110000"/>
        <a:buFont typeface="Arial" panose="020B0604020202020204" pitchFamily="34" charset="0"/>
        <a:buChar char="•"/>
        <a:defRPr lang="en-US" sz="1168" kern="1200" spc="58" baseline="0" dirty="0" smtClean="0">
          <a:solidFill>
            <a:schemeClr val="tx1"/>
          </a:solidFill>
          <a:latin typeface="Arial" panose="020B0604020202020204" pitchFamily="34" charset="0"/>
          <a:ea typeface="+mn-ea"/>
          <a:cs typeface="Arial" panose="020B0604020202020204" pitchFamily="34" charset="0"/>
        </a:defRPr>
      </a:lvl4pPr>
      <a:lvl5pPr marL="823547" indent="-129838" algn="l" defTabSz="1068385" rtl="0" eaLnBrk="1" latinLnBrk="0" hangingPunct="1">
        <a:lnSpc>
          <a:spcPct val="90000"/>
        </a:lnSpc>
        <a:spcBef>
          <a:spcPts val="351"/>
        </a:spcBef>
        <a:buClr>
          <a:srgbClr val="CDCDCD"/>
        </a:buClr>
        <a:buSzPct val="110000"/>
        <a:buFont typeface="Arial" panose="020B0604020202020204" pitchFamily="34" charset="0"/>
        <a:buChar char="•"/>
        <a:defRPr lang="en-US" sz="1168" kern="1200" spc="58" baseline="0" dirty="0">
          <a:solidFill>
            <a:schemeClr val="tx1"/>
          </a:solidFill>
          <a:latin typeface="Arial" panose="020B0604020202020204" pitchFamily="34" charset="0"/>
          <a:ea typeface="+mn-ea"/>
          <a:cs typeface="Arial" panose="020B0604020202020204" pitchFamily="34" charset="0"/>
        </a:defRPr>
      </a:lvl5pPr>
      <a:lvl6pPr marL="2938059" indent="-267096" algn="l" defTabSz="1068385" rtl="0" eaLnBrk="1" latinLnBrk="0" hangingPunct="1">
        <a:spcBef>
          <a:spcPct val="20000"/>
        </a:spcBef>
        <a:buFont typeface="Arial" pitchFamily="34" charset="0"/>
        <a:buChar char="•"/>
        <a:defRPr sz="2337" kern="1200">
          <a:solidFill>
            <a:schemeClr val="tx1"/>
          </a:solidFill>
          <a:latin typeface="+mn-lt"/>
          <a:ea typeface="+mn-ea"/>
          <a:cs typeface="+mn-cs"/>
        </a:defRPr>
      </a:lvl6pPr>
      <a:lvl7pPr marL="3472251" indent="-267096" algn="l" defTabSz="1068385" rtl="0" eaLnBrk="1" latinLnBrk="0" hangingPunct="1">
        <a:spcBef>
          <a:spcPct val="20000"/>
        </a:spcBef>
        <a:buFont typeface="Arial" pitchFamily="34" charset="0"/>
        <a:buChar char="•"/>
        <a:defRPr sz="2337" kern="1200">
          <a:solidFill>
            <a:schemeClr val="tx1"/>
          </a:solidFill>
          <a:latin typeface="+mn-lt"/>
          <a:ea typeface="+mn-ea"/>
          <a:cs typeface="+mn-cs"/>
        </a:defRPr>
      </a:lvl7pPr>
      <a:lvl8pPr marL="4006444" indent="-267096" algn="l" defTabSz="1068385" rtl="0" eaLnBrk="1" latinLnBrk="0" hangingPunct="1">
        <a:spcBef>
          <a:spcPct val="20000"/>
        </a:spcBef>
        <a:buFont typeface="Arial" pitchFamily="34" charset="0"/>
        <a:buChar char="•"/>
        <a:defRPr sz="2337" kern="1200">
          <a:solidFill>
            <a:schemeClr val="tx1"/>
          </a:solidFill>
          <a:latin typeface="+mn-lt"/>
          <a:ea typeface="+mn-ea"/>
          <a:cs typeface="+mn-cs"/>
        </a:defRPr>
      </a:lvl8pPr>
      <a:lvl9pPr marL="4540636" indent="-267096" algn="l" defTabSz="1068385" rtl="0" eaLnBrk="1" latinLnBrk="0" hangingPunct="1">
        <a:spcBef>
          <a:spcPct val="20000"/>
        </a:spcBef>
        <a:buFont typeface="Arial" pitchFamily="34" charset="0"/>
        <a:buChar char="•"/>
        <a:defRPr sz="2337" kern="1200">
          <a:solidFill>
            <a:schemeClr val="tx1"/>
          </a:solidFill>
          <a:latin typeface="+mn-lt"/>
          <a:ea typeface="+mn-ea"/>
          <a:cs typeface="+mn-cs"/>
        </a:defRPr>
      </a:lvl9pPr>
    </p:bodyStyle>
    <p:otherStyle>
      <a:defPPr>
        <a:defRPr lang="en-US"/>
      </a:defPPr>
      <a:lvl1pPr marL="0" algn="l" defTabSz="1068385" rtl="0" eaLnBrk="1" latinLnBrk="0" hangingPunct="1">
        <a:defRPr sz="2103" kern="1200">
          <a:solidFill>
            <a:schemeClr val="tx1"/>
          </a:solidFill>
          <a:latin typeface="+mn-lt"/>
          <a:ea typeface="+mn-ea"/>
          <a:cs typeface="+mn-cs"/>
        </a:defRPr>
      </a:lvl1pPr>
      <a:lvl2pPr marL="534192" algn="l" defTabSz="1068385" rtl="0" eaLnBrk="1" latinLnBrk="0" hangingPunct="1">
        <a:defRPr sz="2103" kern="1200">
          <a:solidFill>
            <a:schemeClr val="tx1"/>
          </a:solidFill>
          <a:latin typeface="+mn-lt"/>
          <a:ea typeface="+mn-ea"/>
          <a:cs typeface="+mn-cs"/>
        </a:defRPr>
      </a:lvl2pPr>
      <a:lvl3pPr marL="1068385" algn="l" defTabSz="1068385" rtl="0" eaLnBrk="1" latinLnBrk="0" hangingPunct="1">
        <a:defRPr sz="2103" kern="1200">
          <a:solidFill>
            <a:schemeClr val="tx1"/>
          </a:solidFill>
          <a:latin typeface="+mn-lt"/>
          <a:ea typeface="+mn-ea"/>
          <a:cs typeface="+mn-cs"/>
        </a:defRPr>
      </a:lvl3pPr>
      <a:lvl4pPr marL="1602577" algn="l" defTabSz="1068385" rtl="0" eaLnBrk="1" latinLnBrk="0" hangingPunct="1">
        <a:defRPr sz="2103" kern="1200">
          <a:solidFill>
            <a:schemeClr val="tx1"/>
          </a:solidFill>
          <a:latin typeface="+mn-lt"/>
          <a:ea typeface="+mn-ea"/>
          <a:cs typeface="+mn-cs"/>
        </a:defRPr>
      </a:lvl4pPr>
      <a:lvl5pPr marL="2136770" algn="l" defTabSz="1068385" rtl="0" eaLnBrk="1" latinLnBrk="0" hangingPunct="1">
        <a:defRPr sz="2103" kern="1200">
          <a:solidFill>
            <a:schemeClr val="tx1"/>
          </a:solidFill>
          <a:latin typeface="+mn-lt"/>
          <a:ea typeface="+mn-ea"/>
          <a:cs typeface="+mn-cs"/>
        </a:defRPr>
      </a:lvl5pPr>
      <a:lvl6pPr marL="2670962" algn="l" defTabSz="1068385" rtl="0" eaLnBrk="1" latinLnBrk="0" hangingPunct="1">
        <a:defRPr sz="2103" kern="1200">
          <a:solidFill>
            <a:schemeClr val="tx1"/>
          </a:solidFill>
          <a:latin typeface="+mn-lt"/>
          <a:ea typeface="+mn-ea"/>
          <a:cs typeface="+mn-cs"/>
        </a:defRPr>
      </a:lvl6pPr>
      <a:lvl7pPr marL="3205155" algn="l" defTabSz="1068385" rtl="0" eaLnBrk="1" latinLnBrk="0" hangingPunct="1">
        <a:defRPr sz="2103" kern="1200">
          <a:solidFill>
            <a:schemeClr val="tx1"/>
          </a:solidFill>
          <a:latin typeface="+mn-lt"/>
          <a:ea typeface="+mn-ea"/>
          <a:cs typeface="+mn-cs"/>
        </a:defRPr>
      </a:lvl7pPr>
      <a:lvl8pPr marL="3739347" algn="l" defTabSz="1068385" rtl="0" eaLnBrk="1" latinLnBrk="0" hangingPunct="1">
        <a:defRPr sz="2103" kern="1200">
          <a:solidFill>
            <a:schemeClr val="tx1"/>
          </a:solidFill>
          <a:latin typeface="+mn-lt"/>
          <a:ea typeface="+mn-ea"/>
          <a:cs typeface="+mn-cs"/>
        </a:defRPr>
      </a:lvl8pPr>
      <a:lvl9pPr marL="4273540" algn="l" defTabSz="1068385" rtl="0" eaLnBrk="1" latinLnBrk="0" hangingPunct="1">
        <a:defRPr sz="210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382" userDrawn="1">
          <p15:clr>
            <a:srgbClr val="F26B43"/>
          </p15:clr>
        </p15:guide>
        <p15:guide id="2" pos="3365" userDrawn="1">
          <p15:clr>
            <a:srgbClr val="F26B43"/>
          </p15:clr>
        </p15:guide>
        <p15:guide id="3" pos="168" userDrawn="1">
          <p15:clr>
            <a:srgbClr val="F26B43"/>
          </p15:clr>
        </p15:guide>
        <p15:guide id="4" pos="224" userDrawn="1">
          <p15:clr>
            <a:srgbClr val="F26B43"/>
          </p15:clr>
        </p15:guide>
        <p15:guide id="5" pos="6506" userDrawn="1">
          <p15:clr>
            <a:srgbClr val="F26B43"/>
          </p15:clr>
        </p15:guide>
        <p15:guide id="6" pos="6562" userDrawn="1">
          <p15:clr>
            <a:srgbClr val="F26B43"/>
          </p15:clr>
        </p15:guide>
        <p15:guide id="7" orient="horz" pos="229" userDrawn="1">
          <p15:clr>
            <a:srgbClr val="F26B43"/>
          </p15:clr>
        </p15:guide>
        <p15:guide id="8" orient="horz" pos="988" userDrawn="1">
          <p15:clr>
            <a:srgbClr val="F26B43"/>
          </p15:clr>
        </p15:guide>
        <p15:guide id="9" orient="horz" pos="300" userDrawn="1">
          <p15:clr>
            <a:srgbClr val="F26B43"/>
          </p15:clr>
        </p15:guide>
        <p15:guide id="10" orient="horz" pos="428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sp.slalom.com/ourfirm/studio/SitePages/templates.aspx"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a:t>Denver AWS Meet-Up: </a:t>
            </a:r>
            <a:br>
              <a:rPr lang="en-GB" dirty="0"/>
            </a:br>
            <a:r>
              <a:rPr lang="en-GB" dirty="0"/>
              <a:t>	Cognito Basics</a:t>
            </a:r>
          </a:p>
        </p:txBody>
      </p:sp>
      <p:sp>
        <p:nvSpPr>
          <p:cNvPr id="3" name="Text Placeholder 2"/>
          <p:cNvSpPr>
            <a:spLocks noGrp="1"/>
          </p:cNvSpPr>
          <p:nvPr>
            <p:ph type="body" sz="quarter" idx="15"/>
          </p:nvPr>
        </p:nvSpPr>
        <p:spPr/>
        <p:txBody>
          <a:bodyPr/>
          <a:lstStyle/>
          <a:p>
            <a:r>
              <a:rPr lang="en-GB" u="sng" dirty="0"/>
              <a:t>Presentation by Ben Libell</a:t>
            </a:r>
          </a:p>
        </p:txBody>
      </p:sp>
      <p:sp>
        <p:nvSpPr>
          <p:cNvPr id="4" name="Text Placeholder 3"/>
          <p:cNvSpPr>
            <a:spLocks noGrp="1"/>
          </p:cNvSpPr>
          <p:nvPr>
            <p:ph type="body" sz="quarter" idx="22"/>
          </p:nvPr>
        </p:nvSpPr>
        <p:spPr/>
        <p:txBody>
          <a:bodyPr/>
          <a:lstStyle/>
          <a:p>
            <a:r>
              <a:rPr lang="en-GB" dirty="0"/>
              <a:t>August 2018</a:t>
            </a:r>
          </a:p>
        </p:txBody>
      </p:sp>
      <p:sp>
        <p:nvSpPr>
          <p:cNvPr id="5" name="Rectangle 4">
            <a:hlinkClick r:id="rId3"/>
          </p:cNvPr>
          <p:cNvSpPr/>
          <p:nvPr/>
        </p:nvSpPr>
        <p:spPr>
          <a:xfrm>
            <a:off x="4615744" y="4183330"/>
            <a:ext cx="1061668" cy="376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6839" tIns="106839" rIns="106839" bIns="106839" rtlCol="0" anchor="ctr" anchorCtr="0"/>
          <a:lstStyle/>
          <a:p>
            <a:pPr algn="ctr"/>
            <a:endParaRPr lang="en-GB" sz="2686" dirty="0">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2043648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847650" y="3562465"/>
            <a:ext cx="4614525" cy="437920"/>
          </a:xfrm>
        </p:spPr>
        <p:txBody>
          <a:bodyPr/>
          <a:lstStyle/>
          <a:p>
            <a:pPr algn="l"/>
            <a:r>
              <a:rPr lang="en-GB" dirty="0"/>
              <a:t>Agenda</a:t>
            </a:r>
          </a:p>
        </p:txBody>
      </p:sp>
      <p:sp>
        <p:nvSpPr>
          <p:cNvPr id="2" name="Slide Number Placeholder 1"/>
          <p:cNvSpPr>
            <a:spLocks noGrp="1"/>
          </p:cNvSpPr>
          <p:nvPr>
            <p:ph type="sldNum" sz="quarter" idx="12"/>
          </p:nvPr>
        </p:nvSpPr>
        <p:spPr/>
        <p:txBody>
          <a:bodyPr/>
          <a:lstStyle/>
          <a:p>
            <a:fld id="{FCEE2C88-6C8F-484D-AF69-578F576B1F44}" type="slidenum">
              <a:rPr lang="en-GB" smtClean="0"/>
              <a:pPr/>
              <a:t>2</a:t>
            </a:fld>
            <a:endParaRPr lang="en-GB" dirty="0"/>
          </a:p>
        </p:txBody>
      </p:sp>
      <p:sp>
        <p:nvSpPr>
          <p:cNvPr id="6" name="TextBox 5"/>
          <p:cNvSpPr txBox="1"/>
          <p:nvPr/>
        </p:nvSpPr>
        <p:spPr>
          <a:xfrm>
            <a:off x="5636219" y="2266288"/>
            <a:ext cx="4018220" cy="3109249"/>
          </a:xfrm>
          <a:prstGeom prst="rect">
            <a:avLst/>
          </a:prstGeom>
          <a:noFill/>
        </p:spPr>
        <p:txBody>
          <a:bodyPr wrap="square" rtlCol="0">
            <a:spAutoFit/>
          </a:bodyPr>
          <a:lstStyle/>
          <a:p>
            <a:pPr marL="404354" indent="-404354">
              <a:lnSpc>
                <a:spcPts val="2804"/>
              </a:lnSpc>
              <a:spcBef>
                <a:spcPts val="1402"/>
              </a:spcBef>
              <a:buClr>
                <a:schemeClr val="bg1"/>
              </a:buClr>
              <a:buSzPct val="120000"/>
              <a:buFont typeface="Arial" panose="020B0604020202020204" pitchFamily="34" charset="0"/>
              <a:buChar char="●"/>
            </a:pPr>
            <a:r>
              <a:rPr lang="en-GB" sz="1869" spc="117" dirty="0">
                <a:gradFill>
                  <a:gsLst>
                    <a:gs pos="0">
                      <a:schemeClr val="bg1"/>
                    </a:gs>
                    <a:gs pos="98000">
                      <a:schemeClr val="bg1"/>
                    </a:gs>
                  </a:gsLst>
                  <a:lin ang="5400000" scaled="0"/>
                </a:gradFill>
                <a:latin typeface="Arial" panose="020B0604020202020204" pitchFamily="34" charset="0"/>
                <a:cs typeface="Arial" panose="020B0604020202020204" pitchFamily="34" charset="0"/>
              </a:rPr>
              <a:t>What is Cognito?</a:t>
            </a:r>
          </a:p>
          <a:p>
            <a:pPr marL="404354" indent="-404354">
              <a:lnSpc>
                <a:spcPts val="2804"/>
              </a:lnSpc>
              <a:spcBef>
                <a:spcPts val="1402"/>
              </a:spcBef>
              <a:buClr>
                <a:schemeClr val="bg1"/>
              </a:buClr>
              <a:buSzPct val="120000"/>
              <a:buFont typeface="Arial" panose="020B0604020202020204" pitchFamily="34" charset="0"/>
              <a:buChar char="●"/>
            </a:pPr>
            <a:r>
              <a:rPr lang="en-GB" sz="1869" spc="117" dirty="0">
                <a:gradFill>
                  <a:gsLst>
                    <a:gs pos="0">
                      <a:schemeClr val="bg1"/>
                    </a:gs>
                    <a:gs pos="98000">
                      <a:schemeClr val="bg1"/>
                    </a:gs>
                  </a:gsLst>
                  <a:lin ang="5400000" scaled="0"/>
                </a:gradFill>
                <a:latin typeface="Arial" panose="020B0604020202020204" pitchFamily="34" charset="0"/>
                <a:cs typeface="Arial" panose="020B0604020202020204" pitchFamily="34" charset="0"/>
              </a:rPr>
              <a:t>User Pools and Clients</a:t>
            </a:r>
          </a:p>
          <a:p>
            <a:pPr marL="404354" indent="-404354">
              <a:lnSpc>
                <a:spcPts val="2804"/>
              </a:lnSpc>
              <a:spcBef>
                <a:spcPts val="1402"/>
              </a:spcBef>
              <a:buClr>
                <a:schemeClr val="bg1"/>
              </a:buClr>
              <a:buSzPct val="120000"/>
              <a:buFont typeface="Arial" panose="020B0604020202020204" pitchFamily="34" charset="0"/>
              <a:buChar char="●"/>
            </a:pPr>
            <a:r>
              <a:rPr lang="en-GB" sz="1869" spc="117" dirty="0">
                <a:gradFill>
                  <a:gsLst>
                    <a:gs pos="0">
                      <a:schemeClr val="bg1"/>
                    </a:gs>
                    <a:gs pos="98000">
                      <a:schemeClr val="bg1"/>
                    </a:gs>
                  </a:gsLst>
                  <a:lin ang="5400000" scaled="0"/>
                </a:gradFill>
                <a:latin typeface="Arial" panose="020B0604020202020204" pitchFamily="34" charset="0"/>
                <a:cs typeface="Arial" panose="020B0604020202020204" pitchFamily="34" charset="0"/>
              </a:rPr>
              <a:t>Setup Your First User Pool</a:t>
            </a:r>
          </a:p>
          <a:p>
            <a:pPr marL="404354" indent="-404354">
              <a:lnSpc>
                <a:spcPts val="2804"/>
              </a:lnSpc>
              <a:spcBef>
                <a:spcPts val="1402"/>
              </a:spcBef>
              <a:buClr>
                <a:schemeClr val="bg1"/>
              </a:buClr>
              <a:buSzPct val="120000"/>
              <a:buFont typeface="Arial" panose="020B0604020202020204" pitchFamily="34" charset="0"/>
              <a:buChar char="●"/>
            </a:pPr>
            <a:r>
              <a:rPr lang="en-GB" sz="1869" spc="117" dirty="0">
                <a:gradFill>
                  <a:gsLst>
                    <a:gs pos="0">
                      <a:schemeClr val="bg1"/>
                    </a:gs>
                    <a:gs pos="98000">
                      <a:schemeClr val="bg1"/>
                    </a:gs>
                  </a:gsLst>
                  <a:lin ang="5400000" scaled="0"/>
                </a:gradFill>
                <a:latin typeface="Arial" panose="020B0604020202020204" pitchFamily="34" charset="0"/>
                <a:cs typeface="Arial" panose="020B0604020202020204" pitchFamily="34" charset="0"/>
              </a:rPr>
              <a:t>Cognito JavaScript API</a:t>
            </a:r>
          </a:p>
          <a:p>
            <a:pPr marL="404354" indent="-404354">
              <a:lnSpc>
                <a:spcPts val="2804"/>
              </a:lnSpc>
              <a:spcBef>
                <a:spcPts val="1402"/>
              </a:spcBef>
              <a:buClr>
                <a:schemeClr val="bg1"/>
              </a:buClr>
              <a:buSzPct val="120000"/>
              <a:buFont typeface="Arial" panose="020B0604020202020204" pitchFamily="34" charset="0"/>
              <a:buChar char="●"/>
            </a:pPr>
            <a:r>
              <a:rPr lang="en-GB" sz="1869" spc="117" dirty="0">
                <a:gradFill>
                  <a:gsLst>
                    <a:gs pos="0">
                      <a:schemeClr val="bg1"/>
                    </a:gs>
                    <a:gs pos="98000">
                      <a:schemeClr val="bg1"/>
                    </a:gs>
                  </a:gsLst>
                  <a:lin ang="5400000" scaled="0"/>
                </a:gradFill>
                <a:latin typeface="Arial" panose="020B0604020202020204" pitchFamily="34" charset="0"/>
                <a:cs typeface="Arial" panose="020B0604020202020204" pitchFamily="34" charset="0"/>
              </a:rPr>
              <a:t>Cognito in your App</a:t>
            </a:r>
          </a:p>
          <a:p>
            <a:pPr marL="404354" indent="-404354">
              <a:lnSpc>
                <a:spcPts val="2804"/>
              </a:lnSpc>
              <a:spcBef>
                <a:spcPts val="1402"/>
              </a:spcBef>
              <a:buClr>
                <a:schemeClr val="bg1"/>
              </a:buClr>
              <a:buSzPct val="120000"/>
              <a:buFont typeface="Arial" panose="020B0604020202020204" pitchFamily="34" charset="0"/>
              <a:buChar char="●"/>
            </a:pPr>
            <a:r>
              <a:rPr lang="en-GB" sz="1869" spc="117" dirty="0">
                <a:gradFill>
                  <a:gsLst>
                    <a:gs pos="0">
                      <a:schemeClr val="bg1"/>
                    </a:gs>
                    <a:gs pos="98000">
                      <a:schemeClr val="bg1"/>
                    </a:gs>
                  </a:gsLst>
                  <a:lin ang="5400000" scaled="0"/>
                </a:gradFill>
                <a:latin typeface="Arial" panose="020B0604020202020204" pitchFamily="34" charset="0"/>
                <a:cs typeface="Arial" panose="020B0604020202020204" pitchFamily="34" charset="0"/>
              </a:rPr>
              <a:t>Potential Pitfalls</a:t>
            </a:r>
          </a:p>
        </p:txBody>
      </p:sp>
      <p:cxnSp>
        <p:nvCxnSpPr>
          <p:cNvPr id="7" name="Straight Connector 6"/>
          <p:cNvCxnSpPr/>
          <p:nvPr/>
        </p:nvCxnSpPr>
        <p:spPr>
          <a:xfrm>
            <a:off x="5828622" y="2619982"/>
            <a:ext cx="0" cy="299149"/>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828622" y="3153772"/>
            <a:ext cx="0" cy="299149"/>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828622" y="3687561"/>
            <a:ext cx="0" cy="299149"/>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5828622" y="4221351"/>
            <a:ext cx="0" cy="299149"/>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828622" y="4755140"/>
            <a:ext cx="0" cy="299149"/>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2957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CEE2C88-6C8F-484D-AF69-578F576B1F44}" type="slidenum">
              <a:rPr lang="en-GB" smtClean="0"/>
              <a:pPr/>
              <a:t>3</a:t>
            </a:fld>
            <a:endParaRPr lang="en-GB" dirty="0"/>
          </a:p>
        </p:txBody>
      </p:sp>
      <p:sp>
        <p:nvSpPr>
          <p:cNvPr id="9" name="Text Placeholder 13"/>
          <p:cNvSpPr>
            <a:spLocks noGrp="1"/>
          </p:cNvSpPr>
          <p:nvPr>
            <p:ph sz="quarter" idx="17"/>
          </p:nvPr>
        </p:nvSpPr>
        <p:spPr/>
        <p:txBody>
          <a:bodyPr/>
          <a:lstStyle/>
          <a:p>
            <a:r>
              <a:rPr lang="en-GB" dirty="0"/>
              <a:t>Manage your users</a:t>
            </a:r>
          </a:p>
          <a:p>
            <a:endParaRPr lang="en-GB" dirty="0"/>
          </a:p>
          <a:p>
            <a:r>
              <a:rPr lang="en-GB" dirty="0"/>
              <a:t>Easy Authentication Across App</a:t>
            </a:r>
          </a:p>
          <a:p>
            <a:endParaRPr lang="en-GB" dirty="0"/>
          </a:p>
          <a:p>
            <a:r>
              <a:rPr lang="en-GB" dirty="0"/>
              <a:t>JWT Session Management</a:t>
            </a:r>
          </a:p>
          <a:p>
            <a:endParaRPr lang="en-GB" dirty="0"/>
          </a:p>
          <a:p>
            <a:r>
              <a:rPr lang="en-GB" dirty="0"/>
              <a:t>Full CLI Suite</a:t>
            </a:r>
          </a:p>
        </p:txBody>
      </p:sp>
      <p:sp>
        <p:nvSpPr>
          <p:cNvPr id="2" name="Content Placeholder 1"/>
          <p:cNvSpPr>
            <a:spLocks noGrp="1"/>
          </p:cNvSpPr>
          <p:nvPr>
            <p:ph sz="quarter" idx="18"/>
          </p:nvPr>
        </p:nvSpPr>
        <p:spPr/>
        <p:txBody>
          <a:bodyPr/>
          <a:lstStyle/>
          <a:p>
            <a:r>
              <a:rPr lang="en-GB" dirty="0"/>
              <a:t>Manage User Pool Access with App Clients</a:t>
            </a:r>
          </a:p>
          <a:p>
            <a:endParaRPr lang="en-GB" dirty="0"/>
          </a:p>
          <a:p>
            <a:r>
              <a:rPr lang="en-GB" dirty="0"/>
              <a:t>Leverage Amazon Infrastructure for Scalability</a:t>
            </a:r>
          </a:p>
          <a:p>
            <a:endParaRPr lang="en-GB" dirty="0"/>
          </a:p>
          <a:p>
            <a:r>
              <a:rPr lang="en-GB" dirty="0"/>
              <a:t>APIs for many languages</a:t>
            </a:r>
          </a:p>
          <a:p>
            <a:endParaRPr lang="en-GB" dirty="0"/>
          </a:p>
          <a:p>
            <a:r>
              <a:rPr lang="en-GB" dirty="0"/>
              <a:t>MFA Compatibility</a:t>
            </a:r>
          </a:p>
          <a:p>
            <a:endParaRPr lang="en-GB" dirty="0"/>
          </a:p>
          <a:p>
            <a:endParaRPr lang="en-GB" dirty="0"/>
          </a:p>
        </p:txBody>
      </p:sp>
      <p:sp>
        <p:nvSpPr>
          <p:cNvPr id="6" name="Text Placeholder 5"/>
          <p:cNvSpPr>
            <a:spLocks noGrp="1"/>
          </p:cNvSpPr>
          <p:nvPr>
            <p:ph type="body" sz="quarter" idx="14"/>
          </p:nvPr>
        </p:nvSpPr>
        <p:spPr/>
        <p:txBody>
          <a:bodyPr/>
          <a:lstStyle/>
          <a:p>
            <a:r>
              <a:rPr lang="en-GB" dirty="0"/>
              <a:t>What is Cognito?</a:t>
            </a:r>
          </a:p>
        </p:txBody>
      </p:sp>
      <p:sp>
        <p:nvSpPr>
          <p:cNvPr id="7" name="Text Placeholder 6"/>
          <p:cNvSpPr>
            <a:spLocks noGrp="1"/>
          </p:cNvSpPr>
          <p:nvPr>
            <p:ph type="body" sz="quarter" idx="16"/>
          </p:nvPr>
        </p:nvSpPr>
        <p:spPr/>
        <p:txBody>
          <a:bodyPr/>
          <a:lstStyle/>
          <a:p>
            <a:r>
              <a:rPr lang="en-GB" dirty="0"/>
              <a:t>Cognito is a self contained Identity and Access Management tool provided by Amazon Web Services</a:t>
            </a:r>
          </a:p>
        </p:txBody>
      </p:sp>
    </p:spTree>
    <p:extLst>
      <p:ext uri="{BB962C8B-B14F-4D97-AF65-F5344CB8AC3E}">
        <p14:creationId xmlns:p14="http://schemas.microsoft.com/office/powerpoint/2010/main" val="4230414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2AA32E-850A-4F3A-9344-4AB458E1939A}" type="slidenum">
              <a:rPr lang="en-GB" smtClean="0"/>
              <a:pPr/>
              <a:t>4</a:t>
            </a:fld>
            <a:endParaRPr lang="en-GB" dirty="0"/>
          </a:p>
        </p:txBody>
      </p:sp>
      <p:sp>
        <p:nvSpPr>
          <p:cNvPr id="12" name="Text Placeholder 11"/>
          <p:cNvSpPr>
            <a:spLocks noGrp="1"/>
          </p:cNvSpPr>
          <p:nvPr>
            <p:ph type="body" sz="quarter" idx="14"/>
          </p:nvPr>
        </p:nvSpPr>
        <p:spPr/>
        <p:txBody>
          <a:bodyPr/>
          <a:lstStyle/>
          <a:p>
            <a:r>
              <a:rPr lang="en-GB" dirty="0"/>
              <a:t>Cognito User Pools and Clients</a:t>
            </a:r>
          </a:p>
        </p:txBody>
      </p:sp>
      <p:sp>
        <p:nvSpPr>
          <p:cNvPr id="8" name="Text Placeholder 7"/>
          <p:cNvSpPr>
            <a:spLocks noGrp="1"/>
          </p:cNvSpPr>
          <p:nvPr>
            <p:ph type="body" sz="quarter" idx="16"/>
          </p:nvPr>
        </p:nvSpPr>
        <p:spPr/>
        <p:txBody>
          <a:bodyPr/>
          <a:lstStyle/>
          <a:p>
            <a:r>
              <a:rPr lang="en-GB" dirty="0"/>
              <a:t>Two parts of the User Identity whole…</a:t>
            </a:r>
          </a:p>
        </p:txBody>
      </p:sp>
      <p:sp>
        <p:nvSpPr>
          <p:cNvPr id="13" name="Text Placeholder 32"/>
          <p:cNvSpPr txBox="1">
            <a:spLocks/>
          </p:cNvSpPr>
          <p:nvPr/>
        </p:nvSpPr>
        <p:spPr>
          <a:xfrm>
            <a:off x="1354523" y="5610579"/>
            <a:ext cx="2450520" cy="43388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ts val="1519"/>
              </a:lnSpc>
              <a:buNone/>
            </a:pPr>
            <a:r>
              <a:rPr lang="en-GB" sz="935" spc="12" dirty="0">
                <a:gradFill>
                  <a:gsLst>
                    <a:gs pos="0">
                      <a:schemeClr val="bg1">
                        <a:lumMod val="50000"/>
                      </a:schemeClr>
                    </a:gs>
                    <a:gs pos="100000">
                      <a:schemeClr val="bg1">
                        <a:lumMod val="50000"/>
                      </a:schemeClr>
                    </a:gs>
                  </a:gsLst>
                  <a:lin ang="5400000" scaled="0"/>
                </a:gradFill>
                <a:latin typeface="Arial" panose="020B0604020202020204" pitchFamily="34" charset="0"/>
                <a:cs typeface="Arial" panose="020B0604020202020204" pitchFamily="34" charset="0"/>
              </a:rPr>
              <a:t>Cognito User Pools are where Cognito stores user information including usernames, emails, passwords, and custom attributes…</a:t>
            </a:r>
          </a:p>
        </p:txBody>
      </p:sp>
      <p:sp>
        <p:nvSpPr>
          <p:cNvPr id="14" name="Text Placeholder 33"/>
          <p:cNvSpPr txBox="1">
            <a:spLocks/>
          </p:cNvSpPr>
          <p:nvPr/>
        </p:nvSpPr>
        <p:spPr>
          <a:xfrm>
            <a:off x="1354523" y="5391434"/>
            <a:ext cx="3577744" cy="2914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GB" sz="1052" b="1" dirty="0">
                <a:gradFill>
                  <a:gsLst>
                    <a:gs pos="1344">
                      <a:schemeClr val="tx1"/>
                    </a:gs>
                    <a:gs pos="4570">
                      <a:schemeClr val="tx1"/>
                    </a:gs>
                  </a:gsLst>
                  <a:lin ang="5400000" scaled="1"/>
                </a:gradFill>
                <a:latin typeface="Arial" panose="020B0604020202020204" pitchFamily="34" charset="0"/>
                <a:cs typeface="Arial" panose="020B0604020202020204" pitchFamily="34" charset="0"/>
              </a:rPr>
              <a:t>User Pools</a:t>
            </a:r>
          </a:p>
        </p:txBody>
      </p:sp>
      <p:sp>
        <p:nvSpPr>
          <p:cNvPr id="15" name="Oval 14"/>
          <p:cNvSpPr/>
          <p:nvPr/>
        </p:nvSpPr>
        <p:spPr>
          <a:xfrm>
            <a:off x="680562" y="5404134"/>
            <a:ext cx="513326" cy="51332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2">
                <a:solidFill>
                  <a:schemeClr val="bg1"/>
                </a:solidFill>
                <a:latin typeface="+mj-lt"/>
              </a:rPr>
              <a:t>1</a:t>
            </a:r>
            <a:endParaRPr lang="en-GB" sz="1402" dirty="0">
              <a:solidFill>
                <a:schemeClr val="bg1"/>
              </a:solidFill>
              <a:latin typeface="+mj-lt"/>
            </a:endParaRPr>
          </a:p>
        </p:txBody>
      </p:sp>
      <p:sp>
        <p:nvSpPr>
          <p:cNvPr id="16" name="Text Placeholder 32"/>
          <p:cNvSpPr txBox="1">
            <a:spLocks/>
          </p:cNvSpPr>
          <p:nvPr/>
        </p:nvSpPr>
        <p:spPr>
          <a:xfrm>
            <a:off x="6641467" y="5610579"/>
            <a:ext cx="2450520" cy="43388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ts val="1519"/>
              </a:lnSpc>
              <a:buNone/>
            </a:pPr>
            <a:r>
              <a:rPr lang="en-GB" sz="935" spc="12" dirty="0">
                <a:gradFill>
                  <a:gsLst>
                    <a:gs pos="0">
                      <a:schemeClr val="bg1">
                        <a:lumMod val="50000"/>
                      </a:schemeClr>
                    </a:gs>
                    <a:gs pos="100000">
                      <a:schemeClr val="bg1">
                        <a:lumMod val="50000"/>
                      </a:schemeClr>
                    </a:gs>
                  </a:gsLst>
                  <a:lin ang="5400000" scaled="0"/>
                </a:gradFill>
                <a:latin typeface="Arial" panose="020B0604020202020204" pitchFamily="34" charset="0"/>
                <a:cs typeface="Arial" panose="020B0604020202020204" pitchFamily="34" charset="0"/>
              </a:rPr>
              <a:t>App Clients are required for your Applications to interact with your user pool. Permissions for your pool can be set per app with multiple clients</a:t>
            </a:r>
          </a:p>
        </p:txBody>
      </p:sp>
      <p:sp>
        <p:nvSpPr>
          <p:cNvPr id="17" name="Text Placeholder 33"/>
          <p:cNvSpPr txBox="1">
            <a:spLocks/>
          </p:cNvSpPr>
          <p:nvPr/>
        </p:nvSpPr>
        <p:spPr>
          <a:xfrm>
            <a:off x="6641468" y="5404134"/>
            <a:ext cx="3577744" cy="2914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GB" sz="1052" b="1" dirty="0">
                <a:gradFill>
                  <a:gsLst>
                    <a:gs pos="1344">
                      <a:schemeClr val="tx1"/>
                    </a:gs>
                    <a:gs pos="4570">
                      <a:schemeClr val="tx1"/>
                    </a:gs>
                  </a:gsLst>
                  <a:lin ang="5400000" scaled="1"/>
                </a:gradFill>
                <a:latin typeface="Arial" panose="020B0604020202020204" pitchFamily="34" charset="0"/>
                <a:cs typeface="Arial" panose="020B0604020202020204" pitchFamily="34" charset="0"/>
              </a:rPr>
              <a:t>App Clients</a:t>
            </a:r>
          </a:p>
        </p:txBody>
      </p:sp>
      <p:sp>
        <p:nvSpPr>
          <p:cNvPr id="18" name="Oval 17"/>
          <p:cNvSpPr/>
          <p:nvPr/>
        </p:nvSpPr>
        <p:spPr>
          <a:xfrm>
            <a:off x="5967507" y="5404134"/>
            <a:ext cx="513326" cy="51332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2">
                <a:solidFill>
                  <a:schemeClr val="bg1"/>
                </a:solidFill>
                <a:latin typeface="+mj-lt"/>
              </a:rPr>
              <a:t>2</a:t>
            </a:r>
            <a:endParaRPr lang="en-GB" sz="1402" dirty="0">
              <a:solidFill>
                <a:schemeClr val="bg1"/>
              </a:solidFill>
              <a:latin typeface="+mj-lt"/>
            </a:endParaRPr>
          </a:p>
        </p:txBody>
      </p:sp>
      <p:pic>
        <p:nvPicPr>
          <p:cNvPr id="20" name="Picture 19">
            <a:extLst>
              <a:ext uri="{FF2B5EF4-FFF2-40B4-BE49-F238E27FC236}">
                <a16:creationId xmlns:a16="http://schemas.microsoft.com/office/drawing/2014/main" id="{49DD5DDD-F3E2-FD45-A06E-8E64C37C41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130" y="2349071"/>
            <a:ext cx="4671898" cy="2410040"/>
          </a:xfrm>
          <a:prstGeom prst="rect">
            <a:avLst/>
          </a:prstGeom>
        </p:spPr>
      </p:pic>
      <p:pic>
        <p:nvPicPr>
          <p:cNvPr id="22" name="Picture 21">
            <a:extLst>
              <a:ext uri="{FF2B5EF4-FFF2-40B4-BE49-F238E27FC236}">
                <a16:creationId xmlns:a16="http://schemas.microsoft.com/office/drawing/2014/main" id="{C7F64173-429E-0A4B-B9EE-16720C0179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41938" y="2349071"/>
            <a:ext cx="4693973" cy="2410040"/>
          </a:xfrm>
          <a:prstGeom prst="rect">
            <a:avLst/>
          </a:prstGeom>
        </p:spPr>
      </p:pic>
    </p:spTree>
    <p:extLst>
      <p:ext uri="{BB962C8B-B14F-4D97-AF65-F5344CB8AC3E}">
        <p14:creationId xmlns:p14="http://schemas.microsoft.com/office/powerpoint/2010/main" val="2253507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p:cNvPicPr>
            <a:picLocks noGrp="1" noChangeAspect="1"/>
          </p:cNvPicPr>
          <p:nvPr>
            <p:ph type="pic" sz="quarter" idx="21"/>
          </p:nvPr>
        </p:nvPicPr>
        <p:blipFill>
          <a:blip r:embed="rId3">
            <a:extLst>
              <a:ext uri="{28A0092B-C50C-407E-A947-70E740481C1C}">
                <a14:useLocalDpi xmlns:a14="http://schemas.microsoft.com/office/drawing/2010/main" val="0"/>
              </a:ext>
            </a:extLst>
          </a:blip>
          <a:srcRect l="3099" r="3099"/>
          <a:stretch>
            <a:fillRect/>
          </a:stretch>
        </p:blipFill>
        <p:spPr/>
      </p:pic>
      <p:sp>
        <p:nvSpPr>
          <p:cNvPr id="2" name="Slide Number Placeholder 1"/>
          <p:cNvSpPr>
            <a:spLocks noGrp="1"/>
          </p:cNvSpPr>
          <p:nvPr>
            <p:ph type="sldNum" sz="quarter" idx="12"/>
          </p:nvPr>
        </p:nvSpPr>
        <p:spPr/>
        <p:txBody>
          <a:bodyPr/>
          <a:lstStyle/>
          <a:p>
            <a:fld id="{FCEE2C88-6C8F-484D-AF69-578F576B1F44}" type="slidenum">
              <a:rPr lang="en-GB" smtClean="0"/>
              <a:pPr/>
              <a:t>5</a:t>
            </a:fld>
            <a:endParaRPr lang="en-GB" dirty="0"/>
          </a:p>
        </p:txBody>
      </p:sp>
      <p:sp>
        <p:nvSpPr>
          <p:cNvPr id="8" name="Rectangle 7"/>
          <p:cNvSpPr/>
          <p:nvPr/>
        </p:nvSpPr>
        <p:spPr>
          <a:xfrm>
            <a:off x="-1" y="0"/>
            <a:ext cx="10683875" cy="7562849"/>
          </a:xfrm>
          <a:prstGeom prst="rect">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6839" tIns="106839" rIns="106839" bIns="106839" rtlCol="0" anchor="ctr" anchorCtr="0"/>
          <a:lstStyle/>
          <a:p>
            <a:pPr algn="ctr"/>
            <a:endParaRPr lang="en-GB" sz="2686" dirty="0">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endParaRPr>
          </a:p>
        </p:txBody>
      </p:sp>
      <p:sp>
        <p:nvSpPr>
          <p:cNvPr id="5" name="Text Placeholder 4"/>
          <p:cNvSpPr txBox="1">
            <a:spLocks/>
          </p:cNvSpPr>
          <p:nvPr/>
        </p:nvSpPr>
        <p:spPr>
          <a:xfrm>
            <a:off x="332103" y="2850131"/>
            <a:ext cx="10019668" cy="1519139"/>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801249">
              <a:lnSpc>
                <a:spcPts val="4720"/>
              </a:lnSpc>
              <a:spcBef>
                <a:spcPct val="0"/>
              </a:spcBef>
              <a:buNone/>
            </a:pPr>
            <a:r>
              <a:rPr lang="en-GB" sz="3739" spc="-23" dirty="0">
                <a:solidFill>
                  <a:schemeClr val="bg1"/>
                </a:solidFill>
                <a:latin typeface="Arial" panose="020B0604020202020204" pitchFamily="34" charset="0"/>
                <a:ea typeface="Roboto Medium" panose="02000000000000000000" pitchFamily="2" charset="0"/>
                <a:cs typeface="Arial" panose="020B0604020202020204" pitchFamily="34" charset="0"/>
              </a:rPr>
              <a:t>Let’s set up a new </a:t>
            </a:r>
            <a:r>
              <a:rPr lang="en-GB" sz="3739" b="1" spc="-23" dirty="0">
                <a:solidFill>
                  <a:schemeClr val="bg1"/>
                </a:solidFill>
                <a:latin typeface="Arial" panose="020B0604020202020204" pitchFamily="34" charset="0"/>
                <a:ea typeface="Roboto Medium" panose="02000000000000000000" pitchFamily="2" charset="0"/>
                <a:cs typeface="Arial" panose="020B0604020202020204" pitchFamily="34" charset="0"/>
              </a:rPr>
              <a:t>User Pool!</a:t>
            </a:r>
          </a:p>
        </p:txBody>
      </p:sp>
    </p:spTree>
    <p:extLst>
      <p:ext uri="{BB962C8B-B14F-4D97-AF65-F5344CB8AC3E}">
        <p14:creationId xmlns:p14="http://schemas.microsoft.com/office/powerpoint/2010/main" val="2104336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CEE2C88-6C8F-484D-AF69-578F576B1F44}" type="slidenum">
              <a:rPr lang="en-GB" smtClean="0"/>
              <a:pPr/>
              <a:t>6</a:t>
            </a:fld>
            <a:endParaRPr lang="en-GB" dirty="0"/>
          </a:p>
        </p:txBody>
      </p:sp>
      <p:sp>
        <p:nvSpPr>
          <p:cNvPr id="9" name="Text Placeholder 13"/>
          <p:cNvSpPr>
            <a:spLocks noGrp="1"/>
          </p:cNvSpPr>
          <p:nvPr>
            <p:ph sz="quarter" idx="17"/>
          </p:nvPr>
        </p:nvSpPr>
        <p:spPr>
          <a:xfrm>
            <a:off x="365463" y="1851231"/>
            <a:ext cx="9959641" cy="4900961"/>
          </a:xfrm>
        </p:spPr>
        <p:txBody>
          <a:bodyPr/>
          <a:lstStyle/>
          <a:p>
            <a:r>
              <a:rPr lang="en-GB" dirty="0"/>
              <a:t>The Amazon supported JS API for interfacing with Cognito can be found here:</a:t>
            </a:r>
          </a:p>
          <a:p>
            <a:pPr lvl="1"/>
            <a:r>
              <a:rPr lang="en-GB" dirty="0"/>
              <a:t>https://</a:t>
            </a:r>
            <a:r>
              <a:rPr lang="en-GB" dirty="0" err="1"/>
              <a:t>github.com</a:t>
            </a:r>
            <a:r>
              <a:rPr lang="en-GB" dirty="0"/>
              <a:t>/</a:t>
            </a:r>
            <a:r>
              <a:rPr lang="en-GB" dirty="0" err="1"/>
              <a:t>aws</a:t>
            </a:r>
            <a:r>
              <a:rPr lang="en-GB" dirty="0"/>
              <a:t>-amplify/amplify-</a:t>
            </a:r>
            <a:r>
              <a:rPr lang="en-GB" dirty="0" err="1"/>
              <a:t>js</a:t>
            </a:r>
            <a:r>
              <a:rPr lang="en-GB" dirty="0"/>
              <a:t>/tree/master/packages/amazon-</a:t>
            </a:r>
            <a:r>
              <a:rPr lang="en-GB" dirty="0" err="1"/>
              <a:t>cognito</a:t>
            </a:r>
            <a:r>
              <a:rPr lang="en-GB" dirty="0"/>
              <a:t>-identity-</a:t>
            </a:r>
            <a:r>
              <a:rPr lang="en-GB" dirty="0" err="1"/>
              <a:t>js</a:t>
            </a:r>
            <a:endParaRPr lang="en-GB" dirty="0"/>
          </a:p>
          <a:p>
            <a:r>
              <a:rPr lang="en-GB" dirty="0"/>
              <a:t>The API is part of the greater </a:t>
            </a:r>
            <a:r>
              <a:rPr lang="en-GB" b="1" dirty="0" err="1"/>
              <a:t>aws</a:t>
            </a:r>
            <a:r>
              <a:rPr lang="en-GB" b="1" dirty="0"/>
              <a:t>-amplify </a:t>
            </a:r>
            <a:r>
              <a:rPr lang="en-GB" dirty="0"/>
              <a:t>package and can be installed on its own or as part of the greater library</a:t>
            </a:r>
          </a:p>
          <a:p>
            <a:r>
              <a:rPr lang="en-GB" dirty="0"/>
              <a:t>The API provides client facing methods for interfacing with your user-pools</a:t>
            </a:r>
          </a:p>
          <a:p>
            <a:r>
              <a:rPr lang="en-GB" dirty="0"/>
              <a:t>It allows end users to manage their own Cognito accounts without exposing administrative AWS commands through your app</a:t>
            </a:r>
          </a:p>
          <a:p>
            <a:r>
              <a:rPr lang="en-GB" dirty="0"/>
              <a:t>While what is available in this API is by no means exhaustive it does have hooks for most user facing Cognito functionality from simple things like login, to more complicated things like MFA authentication or SMS notifications</a:t>
            </a:r>
          </a:p>
        </p:txBody>
      </p:sp>
      <p:sp>
        <p:nvSpPr>
          <p:cNvPr id="6" name="Text Placeholder 5"/>
          <p:cNvSpPr>
            <a:spLocks noGrp="1"/>
          </p:cNvSpPr>
          <p:nvPr>
            <p:ph type="body" sz="quarter" idx="14"/>
          </p:nvPr>
        </p:nvSpPr>
        <p:spPr/>
        <p:txBody>
          <a:bodyPr/>
          <a:lstStyle/>
          <a:p>
            <a:r>
              <a:rPr lang="en-GB" dirty="0"/>
              <a:t>Cognito JavaScript API</a:t>
            </a:r>
          </a:p>
        </p:txBody>
      </p:sp>
      <p:sp>
        <p:nvSpPr>
          <p:cNvPr id="7" name="Text Placeholder 6"/>
          <p:cNvSpPr>
            <a:spLocks noGrp="1"/>
          </p:cNvSpPr>
          <p:nvPr>
            <p:ph type="body" sz="quarter" idx="16"/>
          </p:nvPr>
        </p:nvSpPr>
        <p:spPr/>
        <p:txBody>
          <a:bodyPr/>
          <a:lstStyle/>
          <a:p>
            <a:r>
              <a:rPr lang="en-GB" dirty="0"/>
              <a:t>Bringing Cognito into your Web App</a:t>
            </a:r>
          </a:p>
        </p:txBody>
      </p:sp>
    </p:spTree>
    <p:extLst>
      <p:ext uri="{BB962C8B-B14F-4D97-AF65-F5344CB8AC3E}">
        <p14:creationId xmlns:p14="http://schemas.microsoft.com/office/powerpoint/2010/main" val="5062399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21"/>
          </p:nvPr>
        </p:nvPicPr>
        <p:blipFill rotWithShape="1">
          <a:blip r:embed="rId3" cstate="print">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t="7108" r="8980" b="16088"/>
          <a:stretch/>
        </p:blipFill>
        <p:spPr/>
      </p:pic>
      <p:sp>
        <p:nvSpPr>
          <p:cNvPr id="6" name="Text Placeholder 4"/>
          <p:cNvSpPr txBox="1">
            <a:spLocks/>
          </p:cNvSpPr>
          <p:nvPr/>
        </p:nvSpPr>
        <p:spPr>
          <a:xfrm>
            <a:off x="2001938" y="2853780"/>
            <a:ext cx="6769645" cy="135709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801249">
              <a:lnSpc>
                <a:spcPts val="4674"/>
              </a:lnSpc>
              <a:spcBef>
                <a:spcPct val="0"/>
              </a:spcBef>
              <a:buNone/>
            </a:pPr>
            <a:r>
              <a:rPr lang="en-GB" sz="4674" b="1" spc="-44"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rPr>
              <a:t>Let’s look at a Node.js App using Cognito</a:t>
            </a:r>
          </a:p>
        </p:txBody>
      </p:sp>
      <p:sp>
        <p:nvSpPr>
          <p:cNvPr id="4" name="Slide Number Placeholder 3"/>
          <p:cNvSpPr>
            <a:spLocks noGrp="1"/>
          </p:cNvSpPr>
          <p:nvPr>
            <p:ph type="sldNum" sz="quarter" idx="12"/>
          </p:nvPr>
        </p:nvSpPr>
        <p:spPr/>
        <p:txBody>
          <a:bodyPr/>
          <a:lstStyle/>
          <a:p>
            <a:fld id="{502AA32E-850A-4F3A-9344-4AB458E1939A}" type="slidenum">
              <a:rPr lang="en-GB" smtClean="0"/>
              <a:pPr/>
              <a:t>7</a:t>
            </a:fld>
            <a:endParaRPr lang="en-GB" dirty="0"/>
          </a:p>
        </p:txBody>
      </p:sp>
      <p:sp>
        <p:nvSpPr>
          <p:cNvPr id="14" name="TextBox 13"/>
          <p:cNvSpPr txBox="1"/>
          <p:nvPr/>
        </p:nvSpPr>
        <p:spPr>
          <a:xfrm>
            <a:off x="336257" y="6393586"/>
            <a:ext cx="658835" cy="154017"/>
          </a:xfrm>
          <a:prstGeom prst="rect">
            <a:avLst/>
          </a:prstGeom>
          <a:noFill/>
        </p:spPr>
        <p:txBody>
          <a:bodyPr wrap="none" lIns="0" bIns="0" rtlCol="0" anchor="b" anchorCtr="0">
            <a:spAutoFit/>
          </a:bodyPr>
          <a:lstStyle/>
          <a:p>
            <a:pPr defTabSz="801236"/>
            <a:r>
              <a:rPr lang="en-GB" sz="701" spc="88">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endParaRPr lang="en-GB" sz="701" spc="88" dirty="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spTree>
    <p:extLst>
      <p:ext uri="{BB962C8B-B14F-4D97-AF65-F5344CB8AC3E}">
        <p14:creationId xmlns:p14="http://schemas.microsoft.com/office/powerpoint/2010/main" val="2256937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CEE2C88-6C8F-484D-AF69-578F576B1F44}" type="slidenum">
              <a:rPr lang="en-GB" smtClean="0"/>
              <a:pPr/>
              <a:t>8</a:t>
            </a:fld>
            <a:endParaRPr lang="en-GB" dirty="0"/>
          </a:p>
        </p:txBody>
      </p:sp>
      <p:sp>
        <p:nvSpPr>
          <p:cNvPr id="3" name="Text Placeholder 2"/>
          <p:cNvSpPr>
            <a:spLocks noGrp="1"/>
          </p:cNvSpPr>
          <p:nvPr>
            <p:ph type="body" sz="quarter" idx="14"/>
          </p:nvPr>
        </p:nvSpPr>
        <p:spPr/>
        <p:txBody>
          <a:bodyPr/>
          <a:lstStyle/>
          <a:p>
            <a:r>
              <a:rPr lang="en-GB" dirty="0"/>
              <a:t>Potential Pitfalls</a:t>
            </a:r>
          </a:p>
        </p:txBody>
      </p:sp>
      <p:sp>
        <p:nvSpPr>
          <p:cNvPr id="4" name="Text Placeholder 3"/>
          <p:cNvSpPr>
            <a:spLocks noGrp="1"/>
          </p:cNvSpPr>
          <p:nvPr>
            <p:ph type="body" sz="quarter" idx="16"/>
          </p:nvPr>
        </p:nvSpPr>
        <p:spPr/>
        <p:txBody>
          <a:bodyPr/>
          <a:lstStyle/>
          <a:p>
            <a:r>
              <a:rPr lang="en-GB" dirty="0"/>
              <a:t>Things you should consider before choosing Cognito</a:t>
            </a:r>
          </a:p>
        </p:txBody>
      </p:sp>
      <p:sp>
        <p:nvSpPr>
          <p:cNvPr id="8" name="Rounded Rectangle 7"/>
          <p:cNvSpPr/>
          <p:nvPr/>
        </p:nvSpPr>
        <p:spPr>
          <a:xfrm>
            <a:off x="355600" y="4387942"/>
            <a:ext cx="529895" cy="52989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r>
              <a:rPr lang="en-GB" sz="1869" b="1">
                <a:solidFill>
                  <a:schemeClr val="bg1"/>
                </a:solidFill>
                <a:latin typeface="Arial" panose="020B0604020202020204" pitchFamily="34" charset="0"/>
                <a:cs typeface="Arial" panose="020B0604020202020204" pitchFamily="34" charset="0"/>
              </a:rPr>
              <a:t>4</a:t>
            </a:r>
            <a:endParaRPr lang="en-GB" sz="1869" b="1" dirty="0">
              <a:solidFill>
                <a:schemeClr val="bg1"/>
              </a:solidFill>
              <a:latin typeface="Arial" panose="020B0604020202020204" pitchFamily="34" charset="0"/>
              <a:cs typeface="Arial" panose="020B0604020202020204" pitchFamily="34" charset="0"/>
            </a:endParaRPr>
          </a:p>
        </p:txBody>
      </p:sp>
      <p:sp>
        <p:nvSpPr>
          <p:cNvPr id="10" name="Rounded Rectangle 9"/>
          <p:cNvSpPr/>
          <p:nvPr/>
        </p:nvSpPr>
        <p:spPr>
          <a:xfrm>
            <a:off x="355602" y="2368880"/>
            <a:ext cx="529895" cy="52989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r>
              <a:rPr lang="en-GB" sz="1869" b="1">
                <a:solidFill>
                  <a:schemeClr val="bg1"/>
                </a:solidFill>
                <a:latin typeface="Arial" panose="020B0604020202020204" pitchFamily="34" charset="0"/>
                <a:cs typeface="Arial" panose="020B0604020202020204" pitchFamily="34" charset="0"/>
              </a:rPr>
              <a:t>1</a:t>
            </a:r>
            <a:endParaRPr lang="en-GB" sz="1869" b="1" dirty="0">
              <a:solidFill>
                <a:schemeClr val="bg1"/>
              </a:solidFill>
              <a:latin typeface="Arial" panose="020B0604020202020204" pitchFamily="34" charset="0"/>
              <a:cs typeface="Arial" panose="020B0604020202020204" pitchFamily="34" charset="0"/>
            </a:endParaRPr>
          </a:p>
        </p:txBody>
      </p:sp>
      <p:sp>
        <p:nvSpPr>
          <p:cNvPr id="11" name="TextBox 10"/>
          <p:cNvSpPr txBox="1"/>
          <p:nvPr/>
        </p:nvSpPr>
        <p:spPr>
          <a:xfrm>
            <a:off x="1012797" y="2551949"/>
            <a:ext cx="1844697" cy="188834"/>
          </a:xfrm>
          <a:prstGeom prst="rect">
            <a:avLst/>
          </a:prstGeom>
          <a:noFill/>
        </p:spPr>
        <p:txBody>
          <a:bodyPr wrap="square" lIns="0" tIns="0" rIns="0" bIns="0" rtlCol="0" anchor="ctr">
            <a:spAutoFit/>
          </a:bodyPr>
          <a:lstStyle/>
          <a:p>
            <a:r>
              <a:rPr lang="en-GB" sz="1227" dirty="0">
                <a:gradFill>
                  <a:gsLst>
                    <a:gs pos="2957">
                      <a:schemeClr val="accent2"/>
                    </a:gs>
                    <a:gs pos="9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rPr>
              <a:t>No Roll-Over or Migration</a:t>
            </a:r>
          </a:p>
        </p:txBody>
      </p:sp>
      <p:sp>
        <p:nvSpPr>
          <p:cNvPr id="12" name="Text Placeholder 32"/>
          <p:cNvSpPr txBox="1">
            <a:spLocks/>
          </p:cNvSpPr>
          <p:nvPr/>
        </p:nvSpPr>
        <p:spPr>
          <a:xfrm>
            <a:off x="355600" y="3078274"/>
            <a:ext cx="2501894" cy="69401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GB" sz="900" dirty="0">
                <a:solidFill>
                  <a:schemeClr val="tx2"/>
                </a:solidFill>
                <a:latin typeface="Arial" panose="020B0604020202020204" pitchFamily="34" charset="0"/>
                <a:ea typeface="Roboto Light" panose="02000000000000000000" pitchFamily="2" charset="0"/>
                <a:cs typeface="Arial" panose="020B0604020202020204" pitchFamily="34" charset="0"/>
              </a:rPr>
              <a:t>Out of the box, Cognito does not provide any means of rolling users from one User-Pool to another</a:t>
            </a:r>
          </a:p>
        </p:txBody>
      </p:sp>
      <p:sp>
        <p:nvSpPr>
          <p:cNvPr id="17" name="TextBox 16"/>
          <p:cNvSpPr txBox="1"/>
          <p:nvPr/>
        </p:nvSpPr>
        <p:spPr>
          <a:xfrm>
            <a:off x="1012797" y="4571011"/>
            <a:ext cx="1549845" cy="188834"/>
          </a:xfrm>
          <a:prstGeom prst="rect">
            <a:avLst/>
          </a:prstGeom>
          <a:noFill/>
        </p:spPr>
        <p:txBody>
          <a:bodyPr wrap="square" lIns="0" tIns="0" rIns="0" bIns="0" rtlCol="0" anchor="ctr">
            <a:spAutoFit/>
          </a:bodyPr>
          <a:lstStyle/>
          <a:p>
            <a:r>
              <a:rPr lang="en-GB" sz="1227" dirty="0">
                <a:gradFill>
                  <a:gsLst>
                    <a:gs pos="2957">
                      <a:schemeClr val="accent2"/>
                    </a:gs>
                    <a:gs pos="9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rPr>
              <a:t>Password Restrictions</a:t>
            </a:r>
          </a:p>
        </p:txBody>
      </p:sp>
      <p:sp>
        <p:nvSpPr>
          <p:cNvPr id="18" name="Text Placeholder 32"/>
          <p:cNvSpPr txBox="1">
            <a:spLocks/>
          </p:cNvSpPr>
          <p:nvPr/>
        </p:nvSpPr>
        <p:spPr>
          <a:xfrm>
            <a:off x="355600" y="5097336"/>
            <a:ext cx="2501894" cy="69401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GB" sz="900" dirty="0">
                <a:solidFill>
                  <a:schemeClr val="tx2"/>
                </a:solidFill>
                <a:latin typeface="Arial" panose="020B0604020202020204" pitchFamily="34" charset="0"/>
                <a:ea typeface="Roboto Light" panose="02000000000000000000" pitchFamily="2" charset="0"/>
                <a:cs typeface="Arial" panose="020B0604020202020204" pitchFamily="34" charset="0"/>
              </a:rPr>
              <a:t>There used to be a restriction on passwords disallowing = and + signs from being used. While this isn’t any longer valid as Amazon has fixed this specific issue, it is a good example of quirkiness that can be found in Cognito. </a:t>
            </a:r>
          </a:p>
        </p:txBody>
      </p:sp>
      <p:sp>
        <p:nvSpPr>
          <p:cNvPr id="6" name="Rounded Rectangle 5"/>
          <p:cNvSpPr/>
          <p:nvPr/>
        </p:nvSpPr>
        <p:spPr>
          <a:xfrm>
            <a:off x="4100917" y="4387942"/>
            <a:ext cx="529895" cy="52989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r>
              <a:rPr lang="en-GB" sz="1869" b="1">
                <a:solidFill>
                  <a:schemeClr val="bg1"/>
                </a:solidFill>
                <a:latin typeface="Arial" panose="020B0604020202020204" pitchFamily="34" charset="0"/>
                <a:cs typeface="Arial" panose="020B0604020202020204" pitchFamily="34" charset="0"/>
              </a:rPr>
              <a:t>5</a:t>
            </a:r>
            <a:endParaRPr lang="en-GB" sz="1869" b="1" dirty="0">
              <a:solidFill>
                <a:schemeClr val="bg1"/>
              </a:solidFill>
              <a:latin typeface="Arial" panose="020B0604020202020204" pitchFamily="34" charset="0"/>
              <a:cs typeface="Arial" panose="020B0604020202020204" pitchFamily="34" charset="0"/>
            </a:endParaRPr>
          </a:p>
        </p:txBody>
      </p:sp>
      <p:sp>
        <p:nvSpPr>
          <p:cNvPr id="7" name="Rounded Rectangle 6"/>
          <p:cNvSpPr/>
          <p:nvPr/>
        </p:nvSpPr>
        <p:spPr>
          <a:xfrm>
            <a:off x="4100917" y="2368880"/>
            <a:ext cx="529895" cy="52989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r>
              <a:rPr lang="en-GB" sz="1869" b="1">
                <a:solidFill>
                  <a:schemeClr val="bg1"/>
                </a:solidFill>
                <a:latin typeface="Arial" panose="020B0604020202020204" pitchFamily="34" charset="0"/>
                <a:cs typeface="Arial" panose="020B0604020202020204" pitchFamily="34" charset="0"/>
              </a:rPr>
              <a:t>2</a:t>
            </a:r>
            <a:endParaRPr lang="en-GB" sz="1869" b="1" dirty="0">
              <a:solidFill>
                <a:schemeClr val="bg1"/>
              </a:solidFill>
              <a:latin typeface="Arial" panose="020B0604020202020204" pitchFamily="34" charset="0"/>
              <a:cs typeface="Arial" panose="020B0604020202020204" pitchFamily="34" charset="0"/>
            </a:endParaRPr>
          </a:p>
        </p:txBody>
      </p:sp>
      <p:sp>
        <p:nvSpPr>
          <p:cNvPr id="13" name="TextBox 12"/>
          <p:cNvSpPr txBox="1"/>
          <p:nvPr/>
        </p:nvSpPr>
        <p:spPr>
          <a:xfrm>
            <a:off x="4758112" y="2551949"/>
            <a:ext cx="1549845" cy="188834"/>
          </a:xfrm>
          <a:prstGeom prst="rect">
            <a:avLst/>
          </a:prstGeom>
          <a:noFill/>
        </p:spPr>
        <p:txBody>
          <a:bodyPr wrap="square" lIns="0" tIns="0" rIns="0" bIns="0" rtlCol="0" anchor="ctr">
            <a:spAutoFit/>
          </a:bodyPr>
          <a:lstStyle/>
          <a:p>
            <a:r>
              <a:rPr lang="en-GB" sz="1227" dirty="0">
                <a:gradFill>
                  <a:gsLst>
                    <a:gs pos="2957">
                      <a:schemeClr val="accent2"/>
                    </a:gs>
                    <a:gs pos="9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rPr>
              <a:t>Schema Locked</a:t>
            </a:r>
          </a:p>
        </p:txBody>
      </p:sp>
      <p:sp>
        <p:nvSpPr>
          <p:cNvPr id="14" name="Text Placeholder 32"/>
          <p:cNvSpPr txBox="1">
            <a:spLocks/>
          </p:cNvSpPr>
          <p:nvPr/>
        </p:nvSpPr>
        <p:spPr>
          <a:xfrm>
            <a:off x="4100917" y="3078274"/>
            <a:ext cx="2501894" cy="69401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GB" sz="900" dirty="0">
                <a:solidFill>
                  <a:schemeClr val="tx2"/>
                </a:solidFill>
                <a:latin typeface="Arial" panose="020B0604020202020204" pitchFamily="34" charset="0"/>
                <a:ea typeface="Roboto Light" panose="02000000000000000000" pitchFamily="2" charset="0"/>
                <a:cs typeface="Arial" panose="020B0604020202020204" pitchFamily="34" charset="0"/>
              </a:rPr>
              <a:t>While you are able to add custom attributes to a User-Pool after it’s creation they can not be required and attributes can not be taken away. Additionally many properties are locked in during User-Pool creation</a:t>
            </a:r>
          </a:p>
        </p:txBody>
      </p:sp>
      <p:sp>
        <p:nvSpPr>
          <p:cNvPr id="19" name="TextBox 18"/>
          <p:cNvSpPr txBox="1"/>
          <p:nvPr/>
        </p:nvSpPr>
        <p:spPr>
          <a:xfrm>
            <a:off x="4758112" y="4476595"/>
            <a:ext cx="1549845" cy="377667"/>
          </a:xfrm>
          <a:prstGeom prst="rect">
            <a:avLst/>
          </a:prstGeom>
          <a:noFill/>
        </p:spPr>
        <p:txBody>
          <a:bodyPr wrap="square" lIns="0" tIns="0" rIns="0" bIns="0" rtlCol="0" anchor="ctr">
            <a:spAutoFit/>
          </a:bodyPr>
          <a:lstStyle/>
          <a:p>
            <a:r>
              <a:rPr lang="en-GB" sz="1227" dirty="0">
                <a:gradFill>
                  <a:gsLst>
                    <a:gs pos="2957">
                      <a:schemeClr val="accent2"/>
                    </a:gs>
                    <a:gs pos="9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rPr>
              <a:t>Limited Message Customization</a:t>
            </a:r>
          </a:p>
        </p:txBody>
      </p:sp>
      <p:sp>
        <p:nvSpPr>
          <p:cNvPr id="20" name="Text Placeholder 32"/>
          <p:cNvSpPr txBox="1">
            <a:spLocks/>
          </p:cNvSpPr>
          <p:nvPr/>
        </p:nvSpPr>
        <p:spPr>
          <a:xfrm>
            <a:off x="4100917" y="5097336"/>
            <a:ext cx="2501894" cy="69401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GB" sz="900" dirty="0">
                <a:solidFill>
                  <a:schemeClr val="tx2"/>
                </a:solidFill>
                <a:latin typeface="Arial" panose="020B0604020202020204" pitchFamily="34" charset="0"/>
                <a:ea typeface="Roboto Light" panose="02000000000000000000" pitchFamily="2" charset="0"/>
                <a:cs typeface="Arial" panose="020B0604020202020204" pitchFamily="34" charset="0"/>
              </a:rPr>
              <a:t>While it’s possible to customize communication from Cognito it becomes increasingly difficult as you add complexity (custom email templates etc…)</a:t>
            </a:r>
          </a:p>
        </p:txBody>
      </p:sp>
      <p:sp>
        <p:nvSpPr>
          <p:cNvPr id="5" name="Rounded Rectangle 4"/>
          <p:cNvSpPr/>
          <p:nvPr/>
        </p:nvSpPr>
        <p:spPr>
          <a:xfrm>
            <a:off x="7846234" y="2368880"/>
            <a:ext cx="529895" cy="52989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r>
              <a:rPr lang="en-GB" sz="1869" b="1">
                <a:solidFill>
                  <a:schemeClr val="bg1"/>
                </a:solidFill>
                <a:latin typeface="Arial" panose="020B0604020202020204" pitchFamily="34" charset="0"/>
                <a:cs typeface="Arial" panose="020B0604020202020204" pitchFamily="34" charset="0"/>
              </a:rPr>
              <a:t>3</a:t>
            </a:r>
            <a:endParaRPr lang="en-GB" sz="1869" b="1" dirty="0">
              <a:solidFill>
                <a:schemeClr val="bg1"/>
              </a:solidFill>
              <a:latin typeface="Arial" panose="020B0604020202020204" pitchFamily="34" charset="0"/>
              <a:cs typeface="Arial" panose="020B0604020202020204" pitchFamily="34" charset="0"/>
            </a:endParaRPr>
          </a:p>
        </p:txBody>
      </p:sp>
      <p:sp>
        <p:nvSpPr>
          <p:cNvPr id="9" name="Rounded Rectangle 8"/>
          <p:cNvSpPr/>
          <p:nvPr/>
        </p:nvSpPr>
        <p:spPr>
          <a:xfrm>
            <a:off x="7846234" y="4386835"/>
            <a:ext cx="529895" cy="52989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r>
              <a:rPr lang="en-GB" sz="1636" b="1">
                <a:solidFill>
                  <a:schemeClr val="bg1"/>
                </a:solidFill>
                <a:latin typeface="Arial" panose="020B0604020202020204" pitchFamily="34" charset="0"/>
                <a:cs typeface="Arial" panose="020B0604020202020204" pitchFamily="34" charset="0"/>
              </a:rPr>
              <a:t>6</a:t>
            </a:r>
            <a:endParaRPr lang="en-GB" sz="1636" b="1" dirty="0">
              <a:solidFill>
                <a:schemeClr val="bg1"/>
              </a:solidFill>
              <a:latin typeface="Arial" panose="020B0604020202020204" pitchFamily="34" charset="0"/>
              <a:cs typeface="Arial" panose="020B0604020202020204" pitchFamily="34" charset="0"/>
            </a:endParaRPr>
          </a:p>
        </p:txBody>
      </p:sp>
      <p:sp>
        <p:nvSpPr>
          <p:cNvPr id="15" name="TextBox 14"/>
          <p:cNvSpPr txBox="1"/>
          <p:nvPr/>
        </p:nvSpPr>
        <p:spPr>
          <a:xfrm>
            <a:off x="8503430" y="2551949"/>
            <a:ext cx="1549845" cy="188834"/>
          </a:xfrm>
          <a:prstGeom prst="rect">
            <a:avLst/>
          </a:prstGeom>
          <a:noFill/>
        </p:spPr>
        <p:txBody>
          <a:bodyPr wrap="square" lIns="0" tIns="0" rIns="0" bIns="0" rtlCol="0" anchor="ctr">
            <a:spAutoFit/>
          </a:bodyPr>
          <a:lstStyle/>
          <a:p>
            <a:r>
              <a:rPr lang="en-GB" sz="1227" dirty="0">
                <a:gradFill>
                  <a:gsLst>
                    <a:gs pos="2957">
                      <a:schemeClr val="accent2"/>
                    </a:gs>
                    <a:gs pos="9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rPr>
              <a:t>Rigid JWT Structure</a:t>
            </a:r>
          </a:p>
        </p:txBody>
      </p:sp>
      <p:sp>
        <p:nvSpPr>
          <p:cNvPr id="16" name="Text Placeholder 32"/>
          <p:cNvSpPr txBox="1">
            <a:spLocks/>
          </p:cNvSpPr>
          <p:nvPr/>
        </p:nvSpPr>
        <p:spPr>
          <a:xfrm>
            <a:off x="7846234" y="3078274"/>
            <a:ext cx="2501894" cy="69401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GB" sz="900" dirty="0">
                <a:solidFill>
                  <a:schemeClr val="tx2"/>
                </a:solidFill>
                <a:latin typeface="Arial" panose="020B0604020202020204" pitchFamily="34" charset="0"/>
                <a:ea typeface="Roboto Light" panose="02000000000000000000" pitchFamily="2" charset="0"/>
                <a:cs typeface="Arial" panose="020B0604020202020204" pitchFamily="34" charset="0"/>
              </a:rPr>
              <a:t>The types and structures of the JTWs issued by Cognito are not customizable beyond adding individual custom attributes to the Identity Token only</a:t>
            </a:r>
          </a:p>
        </p:txBody>
      </p:sp>
      <p:sp>
        <p:nvSpPr>
          <p:cNvPr id="21" name="TextBox 20"/>
          <p:cNvSpPr txBox="1"/>
          <p:nvPr/>
        </p:nvSpPr>
        <p:spPr>
          <a:xfrm>
            <a:off x="8503430" y="4571011"/>
            <a:ext cx="1635993" cy="188834"/>
          </a:xfrm>
          <a:prstGeom prst="rect">
            <a:avLst/>
          </a:prstGeom>
          <a:noFill/>
        </p:spPr>
        <p:txBody>
          <a:bodyPr wrap="square" lIns="0" tIns="0" rIns="0" bIns="0" rtlCol="0" anchor="ctr">
            <a:spAutoFit/>
          </a:bodyPr>
          <a:lstStyle/>
          <a:p>
            <a:r>
              <a:rPr lang="en-GB" sz="1227" dirty="0">
                <a:gradFill>
                  <a:gsLst>
                    <a:gs pos="2957">
                      <a:schemeClr val="accent2"/>
                    </a:gs>
                    <a:gs pos="9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rPr>
              <a:t>Limited User Admin UI</a:t>
            </a:r>
          </a:p>
        </p:txBody>
      </p:sp>
      <p:sp>
        <p:nvSpPr>
          <p:cNvPr id="22" name="Text Placeholder 32"/>
          <p:cNvSpPr txBox="1">
            <a:spLocks/>
          </p:cNvSpPr>
          <p:nvPr/>
        </p:nvSpPr>
        <p:spPr>
          <a:xfrm>
            <a:off x="7846234" y="5097336"/>
            <a:ext cx="2501894" cy="69401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en-GB" sz="900" dirty="0">
                <a:solidFill>
                  <a:schemeClr val="tx2"/>
                </a:solidFill>
                <a:latin typeface="Arial" panose="020B0604020202020204" pitchFamily="34" charset="0"/>
                <a:ea typeface="Roboto Light" panose="02000000000000000000" pitchFamily="2" charset="0"/>
                <a:cs typeface="Arial" panose="020B0604020202020204" pitchFamily="34" charset="0"/>
              </a:rPr>
              <a:t>The Cognito web UI allows for some management of the user pools and app clients but full manipulation does require knowledge of the </a:t>
            </a:r>
            <a:r>
              <a:rPr lang="en-GB" sz="900">
                <a:solidFill>
                  <a:schemeClr val="tx2"/>
                </a:solidFill>
                <a:latin typeface="Arial" panose="020B0604020202020204" pitchFamily="34" charset="0"/>
                <a:ea typeface="Roboto Light" panose="02000000000000000000" pitchFamily="2" charset="0"/>
                <a:cs typeface="Arial" panose="020B0604020202020204" pitchFamily="34" charset="0"/>
              </a:rPr>
              <a:t>AWS CLI</a:t>
            </a:r>
            <a:endParaRPr lang="en-GB" sz="900" dirty="0">
              <a:solidFill>
                <a:schemeClr val="tx2"/>
              </a:solidFill>
              <a:latin typeface="Arial" panose="020B0604020202020204" pitchFamily="34" charset="0"/>
              <a:ea typeface="Roboto Light" panose="02000000000000000000" pitchFamily="2" charset="0"/>
              <a:cs typeface="Arial" panose="020B0604020202020204" pitchFamily="34" charset="0"/>
            </a:endParaRPr>
          </a:p>
        </p:txBody>
      </p:sp>
    </p:spTree>
    <p:extLst>
      <p:ext uri="{BB962C8B-B14F-4D97-AF65-F5344CB8AC3E}">
        <p14:creationId xmlns:p14="http://schemas.microsoft.com/office/powerpoint/2010/main" val="1178329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CEE2C88-6C8F-484D-AF69-578F576B1F44}" type="slidenum">
              <a:rPr lang="en-GB" smtClean="0"/>
              <a:pPr/>
              <a:t>9</a:t>
            </a:fld>
            <a:endParaRPr lang="en-GB" dirty="0"/>
          </a:p>
        </p:txBody>
      </p:sp>
      <p:sp>
        <p:nvSpPr>
          <p:cNvPr id="4" name="Text Placeholder 4">
            <a:extLst>
              <a:ext uri="{FF2B5EF4-FFF2-40B4-BE49-F238E27FC236}">
                <a16:creationId xmlns:a16="http://schemas.microsoft.com/office/drawing/2014/main" id="{A49F72FC-DA19-D34A-BD8F-8EBFDB0D0BE4}"/>
              </a:ext>
            </a:extLst>
          </p:cNvPr>
          <p:cNvSpPr txBox="1">
            <a:spLocks/>
          </p:cNvSpPr>
          <p:nvPr/>
        </p:nvSpPr>
        <p:spPr>
          <a:xfrm>
            <a:off x="2001938" y="1532980"/>
            <a:ext cx="6769645" cy="135709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801249">
              <a:lnSpc>
                <a:spcPts val="4674"/>
              </a:lnSpc>
              <a:spcBef>
                <a:spcPct val="0"/>
              </a:spcBef>
              <a:buNone/>
            </a:pPr>
            <a:r>
              <a:rPr lang="en-GB" sz="4674" b="1" spc="-44"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rPr>
              <a:t>Thanks for joining us tonight</a:t>
            </a:r>
          </a:p>
        </p:txBody>
      </p:sp>
    </p:spTree>
    <p:extLst>
      <p:ext uri="{BB962C8B-B14F-4D97-AF65-F5344CB8AC3E}">
        <p14:creationId xmlns:p14="http://schemas.microsoft.com/office/powerpoint/2010/main" val="1916648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lalom 2017 Template and Toolkit">
  <a:themeElements>
    <a:clrScheme name="Custom 26">
      <a:dk1>
        <a:srgbClr val="373737"/>
      </a:dk1>
      <a:lt1>
        <a:srgbClr val="FFFFFF"/>
      </a:lt1>
      <a:dk2>
        <a:srgbClr val="868686"/>
      </a:dk2>
      <a:lt2>
        <a:srgbClr val="EFE9E5"/>
      </a:lt2>
      <a:accent1>
        <a:srgbClr val="3CB3E7"/>
      </a:accent1>
      <a:accent2>
        <a:srgbClr val="0072C8"/>
      </a:accent2>
      <a:accent3>
        <a:srgbClr val="FFE72D"/>
      </a:accent3>
      <a:accent4>
        <a:srgbClr val="A6CD39"/>
      </a:accent4>
      <a:accent5>
        <a:srgbClr val="B44A9C"/>
      </a:accent5>
      <a:accent6>
        <a:srgbClr val="818283"/>
      </a:accent6>
      <a:hlink>
        <a:srgbClr val="0072C8"/>
      </a:hlink>
      <a:folHlink>
        <a:srgbClr val="3CB3E7"/>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spPr>
      <a:bodyPr lIns="91440" tIns="91440" rIns="91440" bIns="91440" rtlCol="0" anchor="ctr" anchorCtr="0"/>
      <a:lstStyle>
        <a:defPPr algn="ctr">
          <a:defRPr dirty="0" err="1" smtClean="0">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90000"/>
          </a:lnSpc>
          <a:spcBef>
            <a:spcPts val="1200"/>
          </a:spcBef>
          <a:buClr>
            <a:srgbClr val="CC0000"/>
          </a:buClr>
          <a:buSzPct val="110000"/>
          <a:defRPr sz="1600" dirty="0" smtClean="0">
            <a:gradFill>
              <a:gsLst>
                <a:gs pos="0">
                  <a:schemeClr val="tx1"/>
                </a:gs>
                <a:gs pos="98000">
                  <a:schemeClr val="tx1"/>
                </a:gs>
              </a:gsLst>
              <a:lin ang="5400000" scaled="0"/>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TALENT" id="{42DDE431-62AA-4CFE-9B81-CB19337157E0}" vid="{4B43CFC9-863A-4E99-B289-EA56B68882E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736775483C978499D9195B260C24C73" ma:contentTypeVersion="0" ma:contentTypeDescription="Create a new document." ma:contentTypeScope="" ma:versionID="d4be1c598de8bc3e18f249f3da199b24">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EE1D4D8-46A5-40AE-A73E-F75F6D558CA2}">
  <ds:schemaRefs>
    <ds:schemaRef ds:uri="http://schemas.microsoft.com/sharepoint/v3/contenttype/forms"/>
  </ds:schemaRefs>
</ds:datastoreItem>
</file>

<file path=customXml/itemProps2.xml><?xml version="1.0" encoding="utf-8"?>
<ds:datastoreItem xmlns:ds="http://schemas.openxmlformats.org/officeDocument/2006/customXml" ds:itemID="{7165E308-92BA-460D-8AA3-F0BD031699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00FC8763-EE5D-4C91-B573-A58F208FB45E}">
  <ds:schemaRefs>
    <ds:schemaRef ds:uri="http://purl.org/dc/terms/"/>
    <ds:schemaRef ds:uri="http://purl.org/dc/elements/1.1/"/>
    <ds:schemaRef ds:uri="http://purl.org/dc/dcmitype/"/>
    <ds:schemaRef ds:uri="http://schemas.microsoft.com/office/2006/documentManagement/types"/>
    <ds:schemaRef ds:uri="http://schemas.microsoft.com/sharepoint/v3"/>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TALENT</Template>
  <TotalTime>0</TotalTime>
  <Words>625</Words>
  <Application>Microsoft Macintosh PowerPoint</Application>
  <PresentationFormat>Custom</PresentationFormat>
  <Paragraphs>91</Paragraphs>
  <Slides>9</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Roboto Light</vt:lpstr>
      <vt:lpstr>Roboto Medium</vt:lpstr>
      <vt:lpstr>Segoe UI Black</vt:lpstr>
      <vt:lpstr>Wingdings</vt:lpstr>
      <vt:lpstr>Slalom 2017 Template and Toolkit</vt:lpstr>
      <vt:lpstr>Denver AWS Meet-Up:   Cognito Basics</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2016-02-04T17:41:01Z</dcterms:created>
  <dcterms:modified xsi:type="dcterms:W3CDTF">2018-08-24T15:03:17Z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0x010100E736775483C978499D9195B260C24C73</vt:lpwstr>
  </property>
</Properties>
</file>